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67"/>
  </p:notesMasterIdLst>
  <p:sldIdLst>
    <p:sldId id="256" r:id="rId2"/>
    <p:sldId id="329" r:id="rId3"/>
    <p:sldId id="330" r:id="rId4"/>
    <p:sldId id="331" r:id="rId5"/>
    <p:sldId id="332" r:id="rId6"/>
    <p:sldId id="335" r:id="rId7"/>
    <p:sldId id="336" r:id="rId8"/>
    <p:sldId id="333" r:id="rId9"/>
    <p:sldId id="334" r:id="rId10"/>
    <p:sldId id="337" r:id="rId11"/>
    <p:sldId id="299" r:id="rId12"/>
    <p:sldId id="323" r:id="rId13"/>
    <p:sldId id="338" r:id="rId14"/>
    <p:sldId id="339" r:id="rId15"/>
    <p:sldId id="340" r:id="rId16"/>
    <p:sldId id="341" r:id="rId17"/>
    <p:sldId id="342" r:id="rId18"/>
    <p:sldId id="343" r:id="rId19"/>
    <p:sldId id="344" r:id="rId20"/>
    <p:sldId id="345" r:id="rId21"/>
    <p:sldId id="346" r:id="rId22"/>
    <p:sldId id="347" r:id="rId23"/>
    <p:sldId id="361" r:id="rId24"/>
    <p:sldId id="348" r:id="rId25"/>
    <p:sldId id="351" r:id="rId26"/>
    <p:sldId id="349" r:id="rId27"/>
    <p:sldId id="350" r:id="rId28"/>
    <p:sldId id="352" r:id="rId29"/>
    <p:sldId id="353" r:id="rId30"/>
    <p:sldId id="354" r:id="rId31"/>
    <p:sldId id="355" r:id="rId32"/>
    <p:sldId id="356" r:id="rId33"/>
    <p:sldId id="357" r:id="rId34"/>
    <p:sldId id="358" r:id="rId35"/>
    <p:sldId id="359" r:id="rId36"/>
    <p:sldId id="363" r:id="rId37"/>
    <p:sldId id="360" r:id="rId38"/>
    <p:sldId id="362" r:id="rId39"/>
    <p:sldId id="364" r:id="rId40"/>
    <p:sldId id="365" r:id="rId41"/>
    <p:sldId id="366" r:id="rId42"/>
    <p:sldId id="367"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80" r:id="rId56"/>
    <p:sldId id="381" r:id="rId57"/>
    <p:sldId id="382" r:id="rId58"/>
    <p:sldId id="383" r:id="rId59"/>
    <p:sldId id="384" r:id="rId60"/>
    <p:sldId id="385" r:id="rId61"/>
    <p:sldId id="386" r:id="rId62"/>
    <p:sldId id="387" r:id="rId63"/>
    <p:sldId id="388" r:id="rId64"/>
    <p:sldId id="389" r:id="rId65"/>
    <p:sldId id="328"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9437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33A4BD-B029-7541-8EDB-D42D17E9EFA8}" v="259" dt="2024-09-12T02:06:41.869"/>
    <p1510:client id="{ABB609AA-CD1E-5947-9906-37891838374D}" v="269" dt="2024-09-11T13:58:23.12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62"/>
    <p:restoredTop sz="94719"/>
  </p:normalViewPr>
  <p:slideViewPr>
    <p:cSldViewPr snapToGrid="0">
      <p:cViewPr varScale="1">
        <p:scale>
          <a:sx n="144" d="100"/>
          <a:sy n="144" d="100"/>
        </p:scale>
        <p:origin x="14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晓川 王" userId="0941e86cc95b9429" providerId="LiveId" clId="{6D33A4BD-B029-7541-8EDB-D42D17E9EFA8}"/>
    <pc:docChg chg="undo custSel addSld modSld">
      <pc:chgData name="晓川 王" userId="0941e86cc95b9429" providerId="LiveId" clId="{6D33A4BD-B029-7541-8EDB-D42D17E9EFA8}" dt="2024-09-12T02:06:56.802" v="7724" actId="1076"/>
      <pc:docMkLst>
        <pc:docMk/>
      </pc:docMkLst>
      <pc:sldChg chg="addSp modSp mod">
        <pc:chgData name="晓川 王" userId="0941e86cc95b9429" providerId="LiveId" clId="{6D33A4BD-B029-7541-8EDB-D42D17E9EFA8}" dt="2024-09-12T00:25:14.033" v="2130" actId="1076"/>
        <pc:sldMkLst>
          <pc:docMk/>
          <pc:sldMk cId="2245786701" sldId="348"/>
        </pc:sldMkLst>
        <pc:spChg chg="add mod">
          <ac:chgData name="晓川 王" userId="0941e86cc95b9429" providerId="LiveId" clId="{6D33A4BD-B029-7541-8EDB-D42D17E9EFA8}" dt="2024-09-12T00:24:46.582" v="2114" actId="207"/>
          <ac:spMkLst>
            <pc:docMk/>
            <pc:sldMk cId="2245786701" sldId="348"/>
            <ac:spMk id="12" creationId="{27584EA9-FA05-F745-B8E3-5D8A799E3D7F}"/>
          </ac:spMkLst>
        </pc:spChg>
        <pc:spChg chg="add mod">
          <ac:chgData name="晓川 王" userId="0941e86cc95b9429" providerId="LiveId" clId="{6D33A4BD-B029-7541-8EDB-D42D17E9EFA8}" dt="2024-09-12T00:25:14.033" v="2130" actId="1076"/>
          <ac:spMkLst>
            <pc:docMk/>
            <pc:sldMk cId="2245786701" sldId="348"/>
            <ac:spMk id="14" creationId="{C993CAAA-9967-09E4-0719-851344DFD52A}"/>
          </ac:spMkLst>
        </pc:spChg>
      </pc:sldChg>
      <pc:sldChg chg="addSp delSp modSp add mod">
        <pc:chgData name="晓川 王" userId="0941e86cc95b9429" providerId="LiveId" clId="{6D33A4BD-B029-7541-8EDB-D42D17E9EFA8}" dt="2024-09-11T23:30:02.507" v="17" actId="1076"/>
        <pc:sldMkLst>
          <pc:docMk/>
          <pc:sldMk cId="2283465262" sldId="355"/>
        </pc:sldMkLst>
        <pc:spChg chg="add mod">
          <ac:chgData name="晓川 王" userId="0941e86cc95b9429" providerId="LiveId" clId="{6D33A4BD-B029-7541-8EDB-D42D17E9EFA8}" dt="2024-09-11T23:30:02.507" v="17" actId="1076"/>
          <ac:spMkLst>
            <pc:docMk/>
            <pc:sldMk cId="2283465262" sldId="355"/>
            <ac:spMk id="12" creationId="{431B5C7C-D3CA-682E-16D1-F36F356BE84C}"/>
          </ac:spMkLst>
        </pc:spChg>
        <pc:spChg chg="del">
          <ac:chgData name="晓川 王" userId="0941e86cc95b9429" providerId="LiveId" clId="{6D33A4BD-B029-7541-8EDB-D42D17E9EFA8}" dt="2024-09-11T23:28:25.116" v="1" actId="478"/>
          <ac:spMkLst>
            <pc:docMk/>
            <pc:sldMk cId="2283465262" sldId="355"/>
            <ac:spMk id="16" creationId="{16A9EDEA-F6D3-39CC-72B5-9506505B028A}"/>
          </ac:spMkLst>
        </pc:spChg>
        <pc:spChg chg="del">
          <ac:chgData name="晓川 王" userId="0941e86cc95b9429" providerId="LiveId" clId="{6D33A4BD-B029-7541-8EDB-D42D17E9EFA8}" dt="2024-09-11T23:28:25.116" v="1" actId="478"/>
          <ac:spMkLst>
            <pc:docMk/>
            <pc:sldMk cId="2283465262" sldId="355"/>
            <ac:spMk id="27" creationId="{F6482F65-7B78-1BF3-C854-396ED98AB071}"/>
          </ac:spMkLst>
        </pc:spChg>
        <pc:picChg chg="add del mod">
          <ac:chgData name="晓川 王" userId="0941e86cc95b9429" providerId="LiveId" clId="{6D33A4BD-B029-7541-8EDB-D42D17E9EFA8}" dt="2024-09-11T23:29:14.256" v="8" actId="478"/>
          <ac:picMkLst>
            <pc:docMk/>
            <pc:sldMk cId="2283465262" sldId="355"/>
            <ac:picMk id="10" creationId="{9AE95347-23CD-2115-3AB3-F4ABD28CA25F}"/>
          </ac:picMkLst>
        </pc:picChg>
        <pc:picChg chg="del">
          <ac:chgData name="晓川 王" userId="0941e86cc95b9429" providerId="LiveId" clId="{6D33A4BD-B029-7541-8EDB-D42D17E9EFA8}" dt="2024-09-11T23:28:25.116" v="1" actId="478"/>
          <ac:picMkLst>
            <pc:docMk/>
            <pc:sldMk cId="2283465262" sldId="355"/>
            <ac:picMk id="23" creationId="{232B581E-985F-AC3E-DF8E-E1D1FF5746AF}"/>
          </ac:picMkLst>
        </pc:picChg>
        <pc:picChg chg="add">
          <ac:chgData name="晓川 王" userId="0941e86cc95b9429" providerId="LiveId" clId="{6D33A4BD-B029-7541-8EDB-D42D17E9EFA8}" dt="2024-09-11T23:29:15.658" v="9"/>
          <ac:picMkLst>
            <pc:docMk/>
            <pc:sldMk cId="2283465262" sldId="355"/>
            <ac:picMk id="1026" creationId="{4A5096AC-20A7-A734-E480-9382C69B60A4}"/>
          </ac:picMkLst>
        </pc:picChg>
        <pc:picChg chg="add mod">
          <ac:chgData name="晓川 王" userId="0941e86cc95b9429" providerId="LiveId" clId="{6D33A4BD-B029-7541-8EDB-D42D17E9EFA8}" dt="2024-09-11T23:29:38.104" v="14" actId="1076"/>
          <ac:picMkLst>
            <pc:docMk/>
            <pc:sldMk cId="2283465262" sldId="355"/>
            <ac:picMk id="1028" creationId="{BC577BC9-55BC-CA48-1C12-CD3C0F592D94}"/>
          </ac:picMkLst>
        </pc:picChg>
      </pc:sldChg>
      <pc:sldChg chg="addSp delSp modSp add mod">
        <pc:chgData name="晓川 王" userId="0941e86cc95b9429" providerId="LiveId" clId="{6D33A4BD-B029-7541-8EDB-D42D17E9EFA8}" dt="2024-09-11T23:36:25.155" v="316" actId="20577"/>
        <pc:sldMkLst>
          <pc:docMk/>
          <pc:sldMk cId="392356320" sldId="356"/>
        </pc:sldMkLst>
        <pc:spChg chg="mod">
          <ac:chgData name="晓川 王" userId="0941e86cc95b9429" providerId="LiveId" clId="{6D33A4BD-B029-7541-8EDB-D42D17E9EFA8}" dt="2024-09-11T23:36:00.561" v="291" actId="20577"/>
          <ac:spMkLst>
            <pc:docMk/>
            <pc:sldMk cId="392356320" sldId="356"/>
            <ac:spMk id="2" creationId="{F5C587CE-404B-1FF0-38D0-D5BA1B29A96D}"/>
          </ac:spMkLst>
        </pc:spChg>
        <pc:spChg chg="add mod">
          <ac:chgData name="晓川 王" userId="0941e86cc95b9429" providerId="LiveId" clId="{6D33A4BD-B029-7541-8EDB-D42D17E9EFA8}" dt="2024-09-11T23:35:03.861" v="284" actId="1076"/>
          <ac:spMkLst>
            <pc:docMk/>
            <pc:sldMk cId="392356320" sldId="356"/>
            <ac:spMk id="8" creationId="{A945C908-8458-39D3-1565-25D85822ADF3}"/>
          </ac:spMkLst>
        </pc:spChg>
        <pc:spChg chg="add mod">
          <ac:chgData name="晓川 王" userId="0941e86cc95b9429" providerId="LiveId" clId="{6D33A4BD-B029-7541-8EDB-D42D17E9EFA8}" dt="2024-09-11T23:35:03.861" v="284" actId="1076"/>
          <ac:spMkLst>
            <pc:docMk/>
            <pc:sldMk cId="392356320" sldId="356"/>
            <ac:spMk id="10" creationId="{F69A672D-D270-BF31-83C7-A70C67A2500C}"/>
          </ac:spMkLst>
        </pc:spChg>
        <pc:spChg chg="add mod">
          <ac:chgData name="晓川 王" userId="0941e86cc95b9429" providerId="LiveId" clId="{6D33A4BD-B029-7541-8EDB-D42D17E9EFA8}" dt="2024-09-11T23:35:03.861" v="284" actId="1076"/>
          <ac:spMkLst>
            <pc:docMk/>
            <pc:sldMk cId="392356320" sldId="356"/>
            <ac:spMk id="11" creationId="{5FC29042-E8FC-1B33-7CD5-931DF3ED2F97}"/>
          </ac:spMkLst>
        </pc:spChg>
        <pc:spChg chg="del">
          <ac:chgData name="晓川 王" userId="0941e86cc95b9429" providerId="LiveId" clId="{6D33A4BD-B029-7541-8EDB-D42D17E9EFA8}" dt="2024-09-11T23:32:10.263" v="67" actId="478"/>
          <ac:spMkLst>
            <pc:docMk/>
            <pc:sldMk cId="392356320" sldId="356"/>
            <ac:spMk id="12" creationId="{E1680180-EA15-C6EC-4633-B99FB83A6E24}"/>
          </ac:spMkLst>
        </pc:spChg>
        <pc:spChg chg="add mod">
          <ac:chgData name="晓川 王" userId="0941e86cc95b9429" providerId="LiveId" clId="{6D33A4BD-B029-7541-8EDB-D42D17E9EFA8}" dt="2024-09-11T23:35:03.861" v="284" actId="1076"/>
          <ac:spMkLst>
            <pc:docMk/>
            <pc:sldMk cId="392356320" sldId="356"/>
            <ac:spMk id="13" creationId="{FF6A4B97-CBAA-0D16-F9CD-47611E9C4FAD}"/>
          </ac:spMkLst>
        </pc:spChg>
        <pc:spChg chg="add mod">
          <ac:chgData name="晓川 王" userId="0941e86cc95b9429" providerId="LiveId" clId="{6D33A4BD-B029-7541-8EDB-D42D17E9EFA8}" dt="2024-09-11T23:35:03.861" v="284" actId="1076"/>
          <ac:spMkLst>
            <pc:docMk/>
            <pc:sldMk cId="392356320" sldId="356"/>
            <ac:spMk id="14" creationId="{4CF43CB8-6ED1-BC7B-86FB-2D54B8418151}"/>
          </ac:spMkLst>
        </pc:spChg>
        <pc:spChg chg="mod">
          <ac:chgData name="晓川 王" userId="0941e86cc95b9429" providerId="LiveId" clId="{6D33A4BD-B029-7541-8EDB-D42D17E9EFA8}" dt="2024-09-11T23:36:25.155" v="316" actId="20577"/>
          <ac:spMkLst>
            <pc:docMk/>
            <pc:sldMk cId="392356320" sldId="356"/>
            <ac:spMk id="15" creationId="{FF6DAE38-7CB3-0F47-8B86-9DFF959355BA}"/>
          </ac:spMkLst>
        </pc:spChg>
        <pc:spChg chg="add mod">
          <ac:chgData name="晓川 王" userId="0941e86cc95b9429" providerId="LiveId" clId="{6D33A4BD-B029-7541-8EDB-D42D17E9EFA8}" dt="2024-09-11T23:35:03.861" v="284" actId="1076"/>
          <ac:spMkLst>
            <pc:docMk/>
            <pc:sldMk cId="392356320" sldId="356"/>
            <ac:spMk id="16" creationId="{16C48BD8-778A-3A87-3FF0-7CC75E89C963}"/>
          </ac:spMkLst>
        </pc:spChg>
        <pc:picChg chg="del">
          <ac:chgData name="晓川 王" userId="0941e86cc95b9429" providerId="LiveId" clId="{6D33A4BD-B029-7541-8EDB-D42D17E9EFA8}" dt="2024-09-11T23:32:07.563" v="66" actId="478"/>
          <ac:picMkLst>
            <pc:docMk/>
            <pc:sldMk cId="392356320" sldId="356"/>
            <ac:picMk id="1028" creationId="{7E3350B8-B378-42A7-1BC3-48C2C07E4410}"/>
          </ac:picMkLst>
        </pc:picChg>
        <pc:cxnChg chg="add">
          <ac:chgData name="晓川 王" userId="0941e86cc95b9429" providerId="LiveId" clId="{6D33A4BD-B029-7541-8EDB-D42D17E9EFA8}" dt="2024-09-11T23:35:33.015" v="285" actId="11529"/>
          <ac:cxnSpMkLst>
            <pc:docMk/>
            <pc:sldMk cId="392356320" sldId="356"/>
            <ac:cxnSpMk id="18" creationId="{B7CEA933-8360-532A-FB64-D98A50EB2FEA}"/>
          </ac:cxnSpMkLst>
        </pc:cxnChg>
        <pc:cxnChg chg="add">
          <ac:chgData name="晓川 王" userId="0941e86cc95b9429" providerId="LiveId" clId="{6D33A4BD-B029-7541-8EDB-D42D17E9EFA8}" dt="2024-09-11T23:35:37.437" v="286" actId="11529"/>
          <ac:cxnSpMkLst>
            <pc:docMk/>
            <pc:sldMk cId="392356320" sldId="356"/>
            <ac:cxnSpMk id="20" creationId="{9F1DC14C-3647-0949-5B68-E5C4BFA59FE4}"/>
          </ac:cxnSpMkLst>
        </pc:cxnChg>
        <pc:cxnChg chg="add">
          <ac:chgData name="晓川 王" userId="0941e86cc95b9429" providerId="LiveId" clId="{6D33A4BD-B029-7541-8EDB-D42D17E9EFA8}" dt="2024-09-11T23:35:41.280" v="287" actId="11529"/>
          <ac:cxnSpMkLst>
            <pc:docMk/>
            <pc:sldMk cId="392356320" sldId="356"/>
            <ac:cxnSpMk id="22" creationId="{B843E030-6C95-140C-EAE8-4D5AFC202E84}"/>
          </ac:cxnSpMkLst>
        </pc:cxnChg>
        <pc:cxnChg chg="add">
          <ac:chgData name="晓川 王" userId="0941e86cc95b9429" providerId="LiveId" clId="{6D33A4BD-B029-7541-8EDB-D42D17E9EFA8}" dt="2024-09-11T23:35:45.144" v="288" actId="11529"/>
          <ac:cxnSpMkLst>
            <pc:docMk/>
            <pc:sldMk cId="392356320" sldId="356"/>
            <ac:cxnSpMk id="24" creationId="{CBF153E2-373A-279B-671B-E1F4D52B4FF9}"/>
          </ac:cxnSpMkLst>
        </pc:cxnChg>
        <pc:cxnChg chg="add">
          <ac:chgData name="晓川 王" userId="0941e86cc95b9429" providerId="LiveId" clId="{6D33A4BD-B029-7541-8EDB-D42D17E9EFA8}" dt="2024-09-11T23:35:49.386" v="289" actId="11529"/>
          <ac:cxnSpMkLst>
            <pc:docMk/>
            <pc:sldMk cId="392356320" sldId="356"/>
            <ac:cxnSpMk id="26" creationId="{B7C27B5D-04D4-E3A5-2DCB-92A5008616EF}"/>
          </ac:cxnSpMkLst>
        </pc:cxnChg>
        <pc:cxnChg chg="add">
          <ac:chgData name="晓川 王" userId="0941e86cc95b9429" providerId="LiveId" clId="{6D33A4BD-B029-7541-8EDB-D42D17E9EFA8}" dt="2024-09-11T23:35:53.199" v="290" actId="11529"/>
          <ac:cxnSpMkLst>
            <pc:docMk/>
            <pc:sldMk cId="392356320" sldId="356"/>
            <ac:cxnSpMk id="28" creationId="{FC311D4C-A1B1-AB8A-BF2D-85A2AC536689}"/>
          </ac:cxnSpMkLst>
        </pc:cxnChg>
      </pc:sldChg>
      <pc:sldChg chg="addSp delSp modSp add mod">
        <pc:chgData name="晓川 王" userId="0941e86cc95b9429" providerId="LiveId" clId="{6D33A4BD-B029-7541-8EDB-D42D17E9EFA8}" dt="2024-09-12T00:09:22.476" v="1601" actId="207"/>
        <pc:sldMkLst>
          <pc:docMk/>
          <pc:sldMk cId="3729895873" sldId="357"/>
        </pc:sldMkLst>
        <pc:spChg chg="mod">
          <ac:chgData name="晓川 王" userId="0941e86cc95b9429" providerId="LiveId" clId="{6D33A4BD-B029-7541-8EDB-D42D17E9EFA8}" dt="2024-09-11T23:36:10.958" v="304" actId="20577"/>
          <ac:spMkLst>
            <pc:docMk/>
            <pc:sldMk cId="3729895873" sldId="357"/>
            <ac:spMk id="2" creationId="{FF205084-B83A-D666-CDD8-6B1AEE01A9EA}"/>
          </ac:spMkLst>
        </pc:spChg>
        <pc:spChg chg="mod">
          <ac:chgData name="晓川 王" userId="0941e86cc95b9429" providerId="LiveId" clId="{6D33A4BD-B029-7541-8EDB-D42D17E9EFA8}" dt="2024-09-12T00:08:42.745" v="1586" actId="1076"/>
          <ac:spMkLst>
            <pc:docMk/>
            <pc:sldMk cId="3729895873" sldId="357"/>
            <ac:spMk id="8" creationId="{BECCF53F-54B1-DD6E-82A9-7EDCA5A4EBA2}"/>
          </ac:spMkLst>
        </pc:spChg>
        <pc:spChg chg="mod">
          <ac:chgData name="晓川 王" userId="0941e86cc95b9429" providerId="LiveId" clId="{6D33A4BD-B029-7541-8EDB-D42D17E9EFA8}" dt="2024-09-12T00:08:42.745" v="1586" actId="1076"/>
          <ac:spMkLst>
            <pc:docMk/>
            <pc:sldMk cId="3729895873" sldId="357"/>
            <ac:spMk id="10" creationId="{CF65C21A-4AEC-D194-4C49-10579B887E2C}"/>
          </ac:spMkLst>
        </pc:spChg>
        <pc:spChg chg="mod">
          <ac:chgData name="晓川 王" userId="0941e86cc95b9429" providerId="LiveId" clId="{6D33A4BD-B029-7541-8EDB-D42D17E9EFA8}" dt="2024-09-12T00:08:42.745" v="1586" actId="1076"/>
          <ac:spMkLst>
            <pc:docMk/>
            <pc:sldMk cId="3729895873" sldId="357"/>
            <ac:spMk id="11" creationId="{33D00139-61AC-87AB-80AE-71FDD1BB2CC2}"/>
          </ac:spMkLst>
        </pc:spChg>
        <pc:spChg chg="add mod">
          <ac:chgData name="晓川 王" userId="0941e86cc95b9429" providerId="LiveId" clId="{6D33A4BD-B029-7541-8EDB-D42D17E9EFA8}" dt="2024-09-12T00:08:42.745" v="1586" actId="1076"/>
          <ac:spMkLst>
            <pc:docMk/>
            <pc:sldMk cId="3729895873" sldId="357"/>
            <ac:spMk id="12" creationId="{9F18A8CF-3B29-CD74-1406-7E2A270A9864}"/>
          </ac:spMkLst>
        </pc:spChg>
        <pc:spChg chg="mod">
          <ac:chgData name="晓川 王" userId="0941e86cc95b9429" providerId="LiveId" clId="{6D33A4BD-B029-7541-8EDB-D42D17E9EFA8}" dt="2024-09-12T00:08:42.745" v="1586" actId="1076"/>
          <ac:spMkLst>
            <pc:docMk/>
            <pc:sldMk cId="3729895873" sldId="357"/>
            <ac:spMk id="13" creationId="{22872B93-EED7-A3F1-EE97-B5BF219C2B9D}"/>
          </ac:spMkLst>
        </pc:spChg>
        <pc:spChg chg="mod">
          <ac:chgData name="晓川 王" userId="0941e86cc95b9429" providerId="LiveId" clId="{6D33A4BD-B029-7541-8EDB-D42D17E9EFA8}" dt="2024-09-12T00:08:42.745" v="1586" actId="1076"/>
          <ac:spMkLst>
            <pc:docMk/>
            <pc:sldMk cId="3729895873" sldId="357"/>
            <ac:spMk id="14" creationId="{AC01291F-4E89-62B1-DAC2-2CA5CAD4CA27}"/>
          </ac:spMkLst>
        </pc:spChg>
        <pc:spChg chg="mod">
          <ac:chgData name="晓川 王" userId="0941e86cc95b9429" providerId="LiveId" clId="{6D33A4BD-B029-7541-8EDB-D42D17E9EFA8}" dt="2024-09-11T23:37:24.083" v="432" actId="14100"/>
          <ac:spMkLst>
            <pc:docMk/>
            <pc:sldMk cId="3729895873" sldId="357"/>
            <ac:spMk id="15" creationId="{685CFE50-6752-053C-D2A7-D8D897C5DE5A}"/>
          </ac:spMkLst>
        </pc:spChg>
        <pc:spChg chg="mod">
          <ac:chgData name="晓川 王" userId="0941e86cc95b9429" providerId="LiveId" clId="{6D33A4BD-B029-7541-8EDB-D42D17E9EFA8}" dt="2024-09-12T00:08:42.745" v="1586" actId="1076"/>
          <ac:spMkLst>
            <pc:docMk/>
            <pc:sldMk cId="3729895873" sldId="357"/>
            <ac:spMk id="16" creationId="{45687034-0382-EE5C-217C-678CF8081398}"/>
          </ac:spMkLst>
        </pc:spChg>
        <pc:spChg chg="add mod">
          <ac:chgData name="晓川 王" userId="0941e86cc95b9429" providerId="LiveId" clId="{6D33A4BD-B029-7541-8EDB-D42D17E9EFA8}" dt="2024-09-12T00:08:42.745" v="1586" actId="1076"/>
          <ac:spMkLst>
            <pc:docMk/>
            <pc:sldMk cId="3729895873" sldId="357"/>
            <ac:spMk id="17" creationId="{CF65C21A-4AEC-D194-4C49-10579B887E2C}"/>
          </ac:spMkLst>
        </pc:spChg>
        <pc:spChg chg="add mod">
          <ac:chgData name="晓川 王" userId="0941e86cc95b9429" providerId="LiveId" clId="{6D33A4BD-B029-7541-8EDB-D42D17E9EFA8}" dt="2024-09-12T00:08:42.745" v="1586" actId="1076"/>
          <ac:spMkLst>
            <pc:docMk/>
            <pc:sldMk cId="3729895873" sldId="357"/>
            <ac:spMk id="19" creationId="{2916DE66-E74D-12C6-0E2E-61A23343E4E3}"/>
          </ac:spMkLst>
        </pc:spChg>
        <pc:spChg chg="add mod">
          <ac:chgData name="晓川 王" userId="0941e86cc95b9429" providerId="LiveId" clId="{6D33A4BD-B029-7541-8EDB-D42D17E9EFA8}" dt="2024-09-11T23:38:44.497" v="546"/>
          <ac:spMkLst>
            <pc:docMk/>
            <pc:sldMk cId="3729895873" sldId="357"/>
            <ac:spMk id="21" creationId="{CF65C21A-4AEC-D194-4C49-10579B887E2C}"/>
          </ac:spMkLst>
        </pc:spChg>
        <pc:spChg chg="add del mod">
          <ac:chgData name="晓川 王" userId="0941e86cc95b9429" providerId="LiveId" clId="{6D33A4BD-B029-7541-8EDB-D42D17E9EFA8}" dt="2024-09-11T23:39:01.567" v="551" actId="478"/>
          <ac:spMkLst>
            <pc:docMk/>
            <pc:sldMk cId="3729895873" sldId="357"/>
            <ac:spMk id="23" creationId="{9D7DAA8A-D2E9-74E7-3819-D5305BE6ACD8}"/>
          </ac:spMkLst>
        </pc:spChg>
        <pc:spChg chg="add mod">
          <ac:chgData name="晓川 王" userId="0941e86cc95b9429" providerId="LiveId" clId="{6D33A4BD-B029-7541-8EDB-D42D17E9EFA8}" dt="2024-09-12T00:08:42.745" v="1586" actId="1076"/>
          <ac:spMkLst>
            <pc:docMk/>
            <pc:sldMk cId="3729895873" sldId="357"/>
            <ac:spMk id="25" creationId="{CA5B1F41-8A5A-F10A-C4A3-17D537AF7EBA}"/>
          </ac:spMkLst>
        </pc:spChg>
        <pc:spChg chg="add mod">
          <ac:chgData name="晓川 王" userId="0941e86cc95b9429" providerId="LiveId" clId="{6D33A4BD-B029-7541-8EDB-D42D17E9EFA8}" dt="2024-09-12T00:08:42.745" v="1586" actId="1076"/>
          <ac:spMkLst>
            <pc:docMk/>
            <pc:sldMk cId="3729895873" sldId="357"/>
            <ac:spMk id="27" creationId="{88D46947-D3B6-C45C-191A-5B9EEF4E3036}"/>
          </ac:spMkLst>
        </pc:spChg>
        <pc:spChg chg="add mod">
          <ac:chgData name="晓川 王" userId="0941e86cc95b9429" providerId="LiveId" clId="{6D33A4BD-B029-7541-8EDB-D42D17E9EFA8}" dt="2024-09-12T00:08:42.745" v="1586" actId="1076"/>
          <ac:spMkLst>
            <pc:docMk/>
            <pc:sldMk cId="3729895873" sldId="357"/>
            <ac:spMk id="29" creationId="{74E4E112-D8A8-658F-DA4C-70C7694D2DA8}"/>
          </ac:spMkLst>
        </pc:spChg>
        <pc:spChg chg="add mod">
          <ac:chgData name="晓川 王" userId="0941e86cc95b9429" providerId="LiveId" clId="{6D33A4BD-B029-7541-8EDB-D42D17E9EFA8}" dt="2024-09-12T00:08:42.745" v="1586" actId="1076"/>
          <ac:spMkLst>
            <pc:docMk/>
            <pc:sldMk cId="3729895873" sldId="357"/>
            <ac:spMk id="30" creationId="{D40844F8-CA0A-D317-99DD-0CC49BB4063D}"/>
          </ac:spMkLst>
        </pc:spChg>
        <pc:spChg chg="add mod">
          <ac:chgData name="晓川 王" userId="0941e86cc95b9429" providerId="LiveId" clId="{6D33A4BD-B029-7541-8EDB-D42D17E9EFA8}" dt="2024-09-12T00:09:22.476" v="1601" actId="207"/>
          <ac:spMkLst>
            <pc:docMk/>
            <pc:sldMk cId="3729895873" sldId="357"/>
            <ac:spMk id="34" creationId="{91D9427C-E136-9C56-13D2-D3661472E13B}"/>
          </ac:spMkLst>
        </pc:spChg>
        <pc:cxnChg chg="mod">
          <ac:chgData name="晓川 王" userId="0941e86cc95b9429" providerId="LiveId" clId="{6D33A4BD-B029-7541-8EDB-D42D17E9EFA8}" dt="2024-09-12T00:08:42.745" v="1586" actId="1076"/>
          <ac:cxnSpMkLst>
            <pc:docMk/>
            <pc:sldMk cId="3729895873" sldId="357"/>
            <ac:cxnSpMk id="18" creationId="{58861030-32D8-A3DB-D34F-056F60010785}"/>
          </ac:cxnSpMkLst>
        </pc:cxnChg>
        <pc:cxnChg chg="mod">
          <ac:chgData name="晓川 王" userId="0941e86cc95b9429" providerId="LiveId" clId="{6D33A4BD-B029-7541-8EDB-D42D17E9EFA8}" dt="2024-09-12T00:08:42.745" v="1586" actId="1076"/>
          <ac:cxnSpMkLst>
            <pc:docMk/>
            <pc:sldMk cId="3729895873" sldId="357"/>
            <ac:cxnSpMk id="20" creationId="{98A58EB2-A798-0EF6-D04D-EA2C9F602FBD}"/>
          </ac:cxnSpMkLst>
        </pc:cxnChg>
        <pc:cxnChg chg="mod">
          <ac:chgData name="晓川 王" userId="0941e86cc95b9429" providerId="LiveId" clId="{6D33A4BD-B029-7541-8EDB-D42D17E9EFA8}" dt="2024-09-12T00:08:42.745" v="1586" actId="1076"/>
          <ac:cxnSpMkLst>
            <pc:docMk/>
            <pc:sldMk cId="3729895873" sldId="357"/>
            <ac:cxnSpMk id="22" creationId="{7E45BBC7-C858-0105-1023-60FB0D2C4B7C}"/>
          </ac:cxnSpMkLst>
        </pc:cxnChg>
        <pc:cxnChg chg="mod">
          <ac:chgData name="晓川 王" userId="0941e86cc95b9429" providerId="LiveId" clId="{6D33A4BD-B029-7541-8EDB-D42D17E9EFA8}" dt="2024-09-12T00:08:42.745" v="1586" actId="1076"/>
          <ac:cxnSpMkLst>
            <pc:docMk/>
            <pc:sldMk cId="3729895873" sldId="357"/>
            <ac:cxnSpMk id="24" creationId="{2D0782BF-4B0E-D531-1E5C-BB718EA067A4}"/>
          </ac:cxnSpMkLst>
        </pc:cxnChg>
        <pc:cxnChg chg="mod">
          <ac:chgData name="晓川 王" userId="0941e86cc95b9429" providerId="LiveId" clId="{6D33A4BD-B029-7541-8EDB-D42D17E9EFA8}" dt="2024-09-12T00:08:42.745" v="1586" actId="1076"/>
          <ac:cxnSpMkLst>
            <pc:docMk/>
            <pc:sldMk cId="3729895873" sldId="357"/>
            <ac:cxnSpMk id="26" creationId="{DB9DE497-7461-5652-3C20-42593389035B}"/>
          </ac:cxnSpMkLst>
        </pc:cxnChg>
        <pc:cxnChg chg="mod">
          <ac:chgData name="晓川 王" userId="0941e86cc95b9429" providerId="LiveId" clId="{6D33A4BD-B029-7541-8EDB-D42D17E9EFA8}" dt="2024-09-12T00:08:42.745" v="1586" actId="1076"/>
          <ac:cxnSpMkLst>
            <pc:docMk/>
            <pc:sldMk cId="3729895873" sldId="357"/>
            <ac:cxnSpMk id="28" creationId="{64A1AA5E-27B6-4DD2-17B0-285C6F2B41DF}"/>
          </ac:cxnSpMkLst>
        </pc:cxnChg>
        <pc:cxnChg chg="add mod">
          <ac:chgData name="晓川 王" userId="0941e86cc95b9429" providerId="LiveId" clId="{6D33A4BD-B029-7541-8EDB-D42D17E9EFA8}" dt="2024-09-12T00:08:42.745" v="1586" actId="1076"/>
          <ac:cxnSpMkLst>
            <pc:docMk/>
            <pc:sldMk cId="3729895873" sldId="357"/>
            <ac:cxnSpMk id="32" creationId="{C2BF212B-917D-7C8C-8009-D8CC4AC7F060}"/>
          </ac:cxnSpMkLst>
        </pc:cxnChg>
      </pc:sldChg>
      <pc:sldChg chg="addSp delSp modSp add mod">
        <pc:chgData name="晓川 王" userId="0941e86cc95b9429" providerId="LiveId" clId="{6D33A4BD-B029-7541-8EDB-D42D17E9EFA8}" dt="2024-09-12T00:26:07.030" v="2149" actId="1076"/>
        <pc:sldMkLst>
          <pc:docMk/>
          <pc:sldMk cId="2968848228" sldId="358"/>
        </pc:sldMkLst>
        <pc:spChg chg="mod">
          <ac:chgData name="晓川 王" userId="0941e86cc95b9429" providerId="LiveId" clId="{6D33A4BD-B029-7541-8EDB-D42D17E9EFA8}" dt="2024-09-11T23:41:39.675" v="634" actId="20577"/>
          <ac:spMkLst>
            <pc:docMk/>
            <pc:sldMk cId="2968848228" sldId="358"/>
            <ac:spMk id="2" creationId="{69A31CB7-17B3-3CB3-96C7-74B79E742A29}"/>
          </ac:spMkLst>
        </pc:spChg>
        <pc:spChg chg="del">
          <ac:chgData name="晓川 王" userId="0941e86cc95b9429" providerId="LiveId" clId="{6D33A4BD-B029-7541-8EDB-D42D17E9EFA8}" dt="2024-09-11T23:42:05.847" v="639" actId="478"/>
          <ac:spMkLst>
            <pc:docMk/>
            <pc:sldMk cId="2968848228" sldId="358"/>
            <ac:spMk id="8" creationId="{E7AD0D21-17AC-8B70-A5EE-AE573D54095F}"/>
          </ac:spMkLst>
        </pc:spChg>
        <pc:spChg chg="del">
          <ac:chgData name="晓川 王" userId="0941e86cc95b9429" providerId="LiveId" clId="{6D33A4BD-B029-7541-8EDB-D42D17E9EFA8}" dt="2024-09-11T23:42:05.847" v="639" actId="478"/>
          <ac:spMkLst>
            <pc:docMk/>
            <pc:sldMk cId="2968848228" sldId="358"/>
            <ac:spMk id="10" creationId="{4B667AFB-85F6-1B9E-B14B-7501EB29DDDB}"/>
          </ac:spMkLst>
        </pc:spChg>
        <pc:spChg chg="del">
          <ac:chgData name="晓川 王" userId="0941e86cc95b9429" providerId="LiveId" clId="{6D33A4BD-B029-7541-8EDB-D42D17E9EFA8}" dt="2024-09-11T23:42:05.847" v="639" actId="478"/>
          <ac:spMkLst>
            <pc:docMk/>
            <pc:sldMk cId="2968848228" sldId="358"/>
            <ac:spMk id="11" creationId="{EC5A60E0-F316-F008-237D-055CB60B1F5F}"/>
          </ac:spMkLst>
        </pc:spChg>
        <pc:spChg chg="del">
          <ac:chgData name="晓川 王" userId="0941e86cc95b9429" providerId="LiveId" clId="{6D33A4BD-B029-7541-8EDB-D42D17E9EFA8}" dt="2024-09-11T23:42:05.847" v="639" actId="478"/>
          <ac:spMkLst>
            <pc:docMk/>
            <pc:sldMk cId="2968848228" sldId="358"/>
            <ac:spMk id="12" creationId="{A4CAD918-97AC-384D-ABB6-C76059486EC5}"/>
          </ac:spMkLst>
        </pc:spChg>
        <pc:spChg chg="del">
          <ac:chgData name="晓川 王" userId="0941e86cc95b9429" providerId="LiveId" clId="{6D33A4BD-B029-7541-8EDB-D42D17E9EFA8}" dt="2024-09-11T23:42:05.847" v="639" actId="478"/>
          <ac:spMkLst>
            <pc:docMk/>
            <pc:sldMk cId="2968848228" sldId="358"/>
            <ac:spMk id="13" creationId="{D1120CE6-61DF-C41F-6EB8-1E7AB33C0A57}"/>
          </ac:spMkLst>
        </pc:spChg>
        <pc:spChg chg="del">
          <ac:chgData name="晓川 王" userId="0941e86cc95b9429" providerId="LiveId" clId="{6D33A4BD-B029-7541-8EDB-D42D17E9EFA8}" dt="2024-09-11T23:42:05.847" v="639" actId="478"/>
          <ac:spMkLst>
            <pc:docMk/>
            <pc:sldMk cId="2968848228" sldId="358"/>
            <ac:spMk id="14" creationId="{F76B6739-9BB4-84B0-DE01-CFF2BC0F136F}"/>
          </ac:spMkLst>
        </pc:spChg>
        <pc:spChg chg="mod">
          <ac:chgData name="晓川 王" userId="0941e86cc95b9429" providerId="LiveId" clId="{6D33A4BD-B029-7541-8EDB-D42D17E9EFA8}" dt="2024-09-11T23:41:59.798" v="638" actId="20577"/>
          <ac:spMkLst>
            <pc:docMk/>
            <pc:sldMk cId="2968848228" sldId="358"/>
            <ac:spMk id="15" creationId="{BD3BCF0C-472F-502E-0BE1-9044450564C4}"/>
          </ac:spMkLst>
        </pc:spChg>
        <pc:spChg chg="del">
          <ac:chgData name="晓川 王" userId="0941e86cc95b9429" providerId="LiveId" clId="{6D33A4BD-B029-7541-8EDB-D42D17E9EFA8}" dt="2024-09-11T23:42:05.847" v="639" actId="478"/>
          <ac:spMkLst>
            <pc:docMk/>
            <pc:sldMk cId="2968848228" sldId="358"/>
            <ac:spMk id="16" creationId="{B7CFF778-3AA7-C718-660B-1CDD3AEC93BB}"/>
          </ac:spMkLst>
        </pc:spChg>
        <pc:spChg chg="del">
          <ac:chgData name="晓川 王" userId="0941e86cc95b9429" providerId="LiveId" clId="{6D33A4BD-B029-7541-8EDB-D42D17E9EFA8}" dt="2024-09-11T23:42:05.847" v="639" actId="478"/>
          <ac:spMkLst>
            <pc:docMk/>
            <pc:sldMk cId="2968848228" sldId="358"/>
            <ac:spMk id="17" creationId="{3265DEC0-CEC2-34C0-E693-6E58ADA37ED7}"/>
          </ac:spMkLst>
        </pc:spChg>
        <pc:spChg chg="del">
          <ac:chgData name="晓川 王" userId="0941e86cc95b9429" providerId="LiveId" clId="{6D33A4BD-B029-7541-8EDB-D42D17E9EFA8}" dt="2024-09-11T23:42:05.847" v="639" actId="478"/>
          <ac:spMkLst>
            <pc:docMk/>
            <pc:sldMk cId="2968848228" sldId="358"/>
            <ac:spMk id="19" creationId="{5D0C4DA7-BCC2-489C-9B7B-7A4D39D2221D}"/>
          </ac:spMkLst>
        </pc:spChg>
        <pc:spChg chg="add mod">
          <ac:chgData name="晓川 王" userId="0941e86cc95b9429" providerId="LiveId" clId="{6D33A4BD-B029-7541-8EDB-D42D17E9EFA8}" dt="2024-09-11T23:42:31.697" v="660" actId="207"/>
          <ac:spMkLst>
            <pc:docMk/>
            <pc:sldMk cId="2968848228" sldId="358"/>
            <ac:spMk id="21" creationId="{8DB29BFE-5CFC-8155-530D-CF90D05D020C}"/>
          </ac:spMkLst>
        </pc:spChg>
        <pc:spChg chg="add mod">
          <ac:chgData name="晓川 王" userId="0941e86cc95b9429" providerId="LiveId" clId="{6D33A4BD-B029-7541-8EDB-D42D17E9EFA8}" dt="2024-09-11T23:42:40.593" v="664" actId="20577"/>
          <ac:spMkLst>
            <pc:docMk/>
            <pc:sldMk cId="2968848228" sldId="358"/>
            <ac:spMk id="23" creationId="{157B9BB3-E3F6-4770-D66E-3B33CFF685FA}"/>
          </ac:spMkLst>
        </pc:spChg>
        <pc:spChg chg="del">
          <ac:chgData name="晓川 王" userId="0941e86cc95b9429" providerId="LiveId" clId="{6D33A4BD-B029-7541-8EDB-D42D17E9EFA8}" dt="2024-09-11T23:42:05.847" v="639" actId="478"/>
          <ac:spMkLst>
            <pc:docMk/>
            <pc:sldMk cId="2968848228" sldId="358"/>
            <ac:spMk id="25" creationId="{6157154A-3387-E38C-26C6-FA2C6D153D5F}"/>
          </ac:spMkLst>
        </pc:spChg>
        <pc:spChg chg="del">
          <ac:chgData name="晓川 王" userId="0941e86cc95b9429" providerId="LiveId" clId="{6D33A4BD-B029-7541-8EDB-D42D17E9EFA8}" dt="2024-09-11T23:42:05.847" v="639" actId="478"/>
          <ac:spMkLst>
            <pc:docMk/>
            <pc:sldMk cId="2968848228" sldId="358"/>
            <ac:spMk id="27" creationId="{13F34A22-9A1B-1130-A5FF-80B1009A6634}"/>
          </ac:spMkLst>
        </pc:spChg>
        <pc:spChg chg="del">
          <ac:chgData name="晓川 王" userId="0941e86cc95b9429" providerId="LiveId" clId="{6D33A4BD-B029-7541-8EDB-D42D17E9EFA8}" dt="2024-09-11T23:42:05.847" v="639" actId="478"/>
          <ac:spMkLst>
            <pc:docMk/>
            <pc:sldMk cId="2968848228" sldId="358"/>
            <ac:spMk id="29" creationId="{DEB7FD13-AA63-A9F6-B1BA-EDD9417E27FE}"/>
          </ac:spMkLst>
        </pc:spChg>
        <pc:spChg chg="del">
          <ac:chgData name="晓川 王" userId="0941e86cc95b9429" providerId="LiveId" clId="{6D33A4BD-B029-7541-8EDB-D42D17E9EFA8}" dt="2024-09-11T23:42:05.847" v="639" actId="478"/>
          <ac:spMkLst>
            <pc:docMk/>
            <pc:sldMk cId="2968848228" sldId="358"/>
            <ac:spMk id="30" creationId="{B42D84B1-A433-2C51-39BB-13D990CB3F36}"/>
          </ac:spMkLst>
        </pc:spChg>
        <pc:spChg chg="add mod">
          <ac:chgData name="晓川 王" userId="0941e86cc95b9429" providerId="LiveId" clId="{6D33A4BD-B029-7541-8EDB-D42D17E9EFA8}" dt="2024-09-11T23:42:46.547" v="667" actId="20577"/>
          <ac:spMkLst>
            <pc:docMk/>
            <pc:sldMk cId="2968848228" sldId="358"/>
            <ac:spMk id="31" creationId="{8DB29BFE-5CFC-8155-530D-CF90D05D020C}"/>
          </ac:spMkLst>
        </pc:spChg>
        <pc:spChg chg="add mod">
          <ac:chgData name="晓川 王" userId="0941e86cc95b9429" providerId="LiveId" clId="{6D33A4BD-B029-7541-8EDB-D42D17E9EFA8}" dt="2024-09-11T23:43:16.830" v="716" actId="207"/>
          <ac:spMkLst>
            <pc:docMk/>
            <pc:sldMk cId="2968848228" sldId="358"/>
            <ac:spMk id="33" creationId="{7386CF18-808A-3FC1-F9FF-17DA16F3415E}"/>
          </ac:spMkLst>
        </pc:spChg>
        <pc:spChg chg="add mod">
          <ac:chgData name="晓川 王" userId="0941e86cc95b9429" providerId="LiveId" clId="{6D33A4BD-B029-7541-8EDB-D42D17E9EFA8}" dt="2024-09-11T23:43:16.830" v="716" actId="207"/>
          <ac:spMkLst>
            <pc:docMk/>
            <pc:sldMk cId="2968848228" sldId="358"/>
            <ac:spMk id="34" creationId="{E698FD66-C79E-5DF6-047E-1B2E9D57D37B}"/>
          </ac:spMkLst>
        </pc:spChg>
        <pc:spChg chg="add mod">
          <ac:chgData name="晓川 王" userId="0941e86cc95b9429" providerId="LiveId" clId="{6D33A4BD-B029-7541-8EDB-D42D17E9EFA8}" dt="2024-09-11T23:43:16.830" v="716" actId="207"/>
          <ac:spMkLst>
            <pc:docMk/>
            <pc:sldMk cId="2968848228" sldId="358"/>
            <ac:spMk id="35" creationId="{26808D83-60A7-043C-741B-03B2ECFD7D58}"/>
          </ac:spMkLst>
        </pc:spChg>
        <pc:spChg chg="add mod">
          <ac:chgData name="晓川 王" userId="0941e86cc95b9429" providerId="LiveId" clId="{6D33A4BD-B029-7541-8EDB-D42D17E9EFA8}" dt="2024-09-11T23:43:56.080" v="742" actId="20577"/>
          <ac:spMkLst>
            <pc:docMk/>
            <pc:sldMk cId="2968848228" sldId="358"/>
            <ac:spMk id="45" creationId="{54D1B7D9-89C0-6358-FD29-30771E50EBA0}"/>
          </ac:spMkLst>
        </pc:spChg>
        <pc:spChg chg="add mod">
          <ac:chgData name="晓川 王" userId="0941e86cc95b9429" providerId="LiveId" clId="{6D33A4BD-B029-7541-8EDB-D42D17E9EFA8}" dt="2024-09-11T23:44:14.427" v="759" actId="1076"/>
          <ac:spMkLst>
            <pc:docMk/>
            <pc:sldMk cId="2968848228" sldId="358"/>
            <ac:spMk id="47" creationId="{E7F8D3E5-8BFF-54F7-2F08-EF64DF8107A9}"/>
          </ac:spMkLst>
        </pc:spChg>
        <pc:spChg chg="add mod">
          <ac:chgData name="晓川 王" userId="0941e86cc95b9429" providerId="LiveId" clId="{6D33A4BD-B029-7541-8EDB-D42D17E9EFA8}" dt="2024-09-11T23:44:26.360" v="769" actId="1076"/>
          <ac:spMkLst>
            <pc:docMk/>
            <pc:sldMk cId="2968848228" sldId="358"/>
            <ac:spMk id="48" creationId="{FBB598A1-1E07-D021-FAF6-61476FB5AC93}"/>
          </ac:spMkLst>
        </pc:spChg>
        <pc:spChg chg="add mod">
          <ac:chgData name="晓川 王" userId="0941e86cc95b9429" providerId="LiveId" clId="{6D33A4BD-B029-7541-8EDB-D42D17E9EFA8}" dt="2024-09-12T00:26:07.030" v="2149" actId="1076"/>
          <ac:spMkLst>
            <pc:docMk/>
            <pc:sldMk cId="2968848228" sldId="358"/>
            <ac:spMk id="50" creationId="{F0D625A3-1AD0-66F3-92A2-BE9B7D27A34F}"/>
          </ac:spMkLst>
        </pc:spChg>
        <pc:cxnChg chg="del mod">
          <ac:chgData name="晓川 王" userId="0941e86cc95b9429" providerId="LiveId" clId="{6D33A4BD-B029-7541-8EDB-D42D17E9EFA8}" dt="2024-09-11T23:42:05.847" v="639" actId="478"/>
          <ac:cxnSpMkLst>
            <pc:docMk/>
            <pc:sldMk cId="2968848228" sldId="358"/>
            <ac:cxnSpMk id="18" creationId="{2761CA2B-3F16-6D6F-4CA4-7040EC2EB8E1}"/>
          </ac:cxnSpMkLst>
        </pc:cxnChg>
        <pc:cxnChg chg="del mod">
          <ac:chgData name="晓川 王" userId="0941e86cc95b9429" providerId="LiveId" clId="{6D33A4BD-B029-7541-8EDB-D42D17E9EFA8}" dt="2024-09-11T23:42:05.847" v="639" actId="478"/>
          <ac:cxnSpMkLst>
            <pc:docMk/>
            <pc:sldMk cId="2968848228" sldId="358"/>
            <ac:cxnSpMk id="20" creationId="{8BD9C294-F7F1-1390-E445-3D2407341D72}"/>
          </ac:cxnSpMkLst>
        </pc:cxnChg>
        <pc:cxnChg chg="del mod">
          <ac:chgData name="晓川 王" userId="0941e86cc95b9429" providerId="LiveId" clId="{6D33A4BD-B029-7541-8EDB-D42D17E9EFA8}" dt="2024-09-11T23:42:05.847" v="639" actId="478"/>
          <ac:cxnSpMkLst>
            <pc:docMk/>
            <pc:sldMk cId="2968848228" sldId="358"/>
            <ac:cxnSpMk id="22" creationId="{2BB094E1-E63A-AC76-8B00-C8FD1FD4C47F}"/>
          </ac:cxnSpMkLst>
        </pc:cxnChg>
        <pc:cxnChg chg="del mod">
          <ac:chgData name="晓川 王" userId="0941e86cc95b9429" providerId="LiveId" clId="{6D33A4BD-B029-7541-8EDB-D42D17E9EFA8}" dt="2024-09-11T23:42:05.847" v="639" actId="478"/>
          <ac:cxnSpMkLst>
            <pc:docMk/>
            <pc:sldMk cId="2968848228" sldId="358"/>
            <ac:cxnSpMk id="24" creationId="{5FEF7DCA-BDF6-E34E-8931-7430418322DF}"/>
          </ac:cxnSpMkLst>
        </pc:cxnChg>
        <pc:cxnChg chg="del">
          <ac:chgData name="晓川 王" userId="0941e86cc95b9429" providerId="LiveId" clId="{6D33A4BD-B029-7541-8EDB-D42D17E9EFA8}" dt="2024-09-11T23:42:05.847" v="639" actId="478"/>
          <ac:cxnSpMkLst>
            <pc:docMk/>
            <pc:sldMk cId="2968848228" sldId="358"/>
            <ac:cxnSpMk id="26" creationId="{E0771108-FBDB-D8EC-E984-5F672AE7A442}"/>
          </ac:cxnSpMkLst>
        </pc:cxnChg>
        <pc:cxnChg chg="del">
          <ac:chgData name="晓川 王" userId="0941e86cc95b9429" providerId="LiveId" clId="{6D33A4BD-B029-7541-8EDB-D42D17E9EFA8}" dt="2024-09-11T23:42:05.847" v="639" actId="478"/>
          <ac:cxnSpMkLst>
            <pc:docMk/>
            <pc:sldMk cId="2968848228" sldId="358"/>
            <ac:cxnSpMk id="28" creationId="{DFB9D825-C223-99E4-BF7B-979A7EB8F57C}"/>
          </ac:cxnSpMkLst>
        </pc:cxnChg>
        <pc:cxnChg chg="del mod">
          <ac:chgData name="晓川 王" userId="0941e86cc95b9429" providerId="LiveId" clId="{6D33A4BD-B029-7541-8EDB-D42D17E9EFA8}" dt="2024-09-11T23:42:05.847" v="639" actId="478"/>
          <ac:cxnSpMkLst>
            <pc:docMk/>
            <pc:sldMk cId="2968848228" sldId="358"/>
            <ac:cxnSpMk id="32" creationId="{304C43F9-BF7F-4043-EDBB-D89960940D02}"/>
          </ac:cxnSpMkLst>
        </pc:cxnChg>
        <pc:cxnChg chg="add">
          <ac:chgData name="晓川 王" userId="0941e86cc95b9429" providerId="LiveId" clId="{6D33A4BD-B029-7541-8EDB-D42D17E9EFA8}" dt="2024-09-11T23:43:21.937" v="717" actId="11529"/>
          <ac:cxnSpMkLst>
            <pc:docMk/>
            <pc:sldMk cId="2968848228" sldId="358"/>
            <ac:cxnSpMk id="37" creationId="{92B614A7-DE8B-96F1-FBE7-F0A5A1D037CE}"/>
          </ac:cxnSpMkLst>
        </pc:cxnChg>
        <pc:cxnChg chg="add">
          <ac:chgData name="晓川 王" userId="0941e86cc95b9429" providerId="LiveId" clId="{6D33A4BD-B029-7541-8EDB-D42D17E9EFA8}" dt="2024-09-11T23:43:26.209" v="718" actId="11529"/>
          <ac:cxnSpMkLst>
            <pc:docMk/>
            <pc:sldMk cId="2968848228" sldId="358"/>
            <ac:cxnSpMk id="39" creationId="{616203A4-FC3C-063F-7EDE-EB9D1E87E6A8}"/>
          </ac:cxnSpMkLst>
        </pc:cxnChg>
        <pc:cxnChg chg="add">
          <ac:chgData name="晓川 王" userId="0941e86cc95b9429" providerId="LiveId" clId="{6D33A4BD-B029-7541-8EDB-D42D17E9EFA8}" dt="2024-09-11T23:43:29.984" v="719" actId="11529"/>
          <ac:cxnSpMkLst>
            <pc:docMk/>
            <pc:sldMk cId="2968848228" sldId="358"/>
            <ac:cxnSpMk id="41" creationId="{336D9187-8EC4-616A-8A24-81F878D7EF01}"/>
          </ac:cxnSpMkLst>
        </pc:cxnChg>
        <pc:cxnChg chg="add mod">
          <ac:chgData name="晓川 王" userId="0941e86cc95b9429" providerId="LiveId" clId="{6D33A4BD-B029-7541-8EDB-D42D17E9EFA8}" dt="2024-09-11T23:44:02.340" v="743" actId="14100"/>
          <ac:cxnSpMkLst>
            <pc:docMk/>
            <pc:sldMk cId="2968848228" sldId="358"/>
            <ac:cxnSpMk id="43" creationId="{65514530-577B-A997-0D50-35B2A1A01A2F}"/>
          </ac:cxnSpMkLst>
        </pc:cxnChg>
      </pc:sldChg>
      <pc:sldChg chg="addSp delSp modSp add mod">
        <pc:chgData name="晓川 王" userId="0941e86cc95b9429" providerId="LiveId" clId="{6D33A4BD-B029-7541-8EDB-D42D17E9EFA8}" dt="2024-09-11T23:49:42.734" v="846" actId="11529"/>
        <pc:sldMkLst>
          <pc:docMk/>
          <pc:sldMk cId="4047719393" sldId="359"/>
        </pc:sldMkLst>
        <pc:spChg chg="add mod">
          <ac:chgData name="晓川 王" userId="0941e86cc95b9429" providerId="LiveId" clId="{6D33A4BD-B029-7541-8EDB-D42D17E9EFA8}" dt="2024-09-11T23:47:02.269" v="798" actId="2085"/>
          <ac:spMkLst>
            <pc:docMk/>
            <pc:sldMk cId="4047719393" sldId="359"/>
            <ac:spMk id="8" creationId="{9F95324E-6AA6-6DE2-9CDE-6BEE96DD514C}"/>
          </ac:spMkLst>
        </pc:spChg>
        <pc:spChg chg="add mod">
          <ac:chgData name="晓川 王" userId="0941e86cc95b9429" providerId="LiveId" clId="{6D33A4BD-B029-7541-8EDB-D42D17E9EFA8}" dt="2024-09-11T23:47:20.271" v="802" actId="1076"/>
          <ac:spMkLst>
            <pc:docMk/>
            <pc:sldMk cId="4047719393" sldId="359"/>
            <ac:spMk id="10" creationId="{1F9C194B-E5E9-C460-FF41-912E975F1072}"/>
          </ac:spMkLst>
        </pc:spChg>
        <pc:spChg chg="add mod">
          <ac:chgData name="晓川 王" userId="0941e86cc95b9429" providerId="LiveId" clId="{6D33A4BD-B029-7541-8EDB-D42D17E9EFA8}" dt="2024-09-11T23:47:20.271" v="802" actId="1076"/>
          <ac:spMkLst>
            <pc:docMk/>
            <pc:sldMk cId="4047719393" sldId="359"/>
            <ac:spMk id="11" creationId="{77BB21A0-2426-3E4E-BA84-5DF484636DF4}"/>
          </ac:spMkLst>
        </pc:spChg>
        <pc:spChg chg="add mod">
          <ac:chgData name="晓川 王" userId="0941e86cc95b9429" providerId="LiveId" clId="{6D33A4BD-B029-7541-8EDB-D42D17E9EFA8}" dt="2024-09-11T23:47:46.697" v="810" actId="1076"/>
          <ac:spMkLst>
            <pc:docMk/>
            <pc:sldMk cId="4047719393" sldId="359"/>
            <ac:spMk id="12" creationId="{1108AF45-22A7-A42D-35EA-D6FBE8ED3A58}"/>
          </ac:spMkLst>
        </pc:spChg>
        <pc:spChg chg="add mod">
          <ac:chgData name="晓川 王" userId="0941e86cc95b9429" providerId="LiveId" clId="{6D33A4BD-B029-7541-8EDB-D42D17E9EFA8}" dt="2024-09-11T23:47:46.697" v="810" actId="1076"/>
          <ac:spMkLst>
            <pc:docMk/>
            <pc:sldMk cId="4047719393" sldId="359"/>
            <ac:spMk id="13" creationId="{BDA6C3CD-AE01-AD99-B01C-27EDE6073B5A}"/>
          </ac:spMkLst>
        </pc:spChg>
        <pc:spChg chg="add mod">
          <ac:chgData name="晓川 王" userId="0941e86cc95b9429" providerId="LiveId" clId="{6D33A4BD-B029-7541-8EDB-D42D17E9EFA8}" dt="2024-09-11T23:47:46.697" v="810" actId="1076"/>
          <ac:spMkLst>
            <pc:docMk/>
            <pc:sldMk cId="4047719393" sldId="359"/>
            <ac:spMk id="14" creationId="{8B05C0E7-FBE1-7D0C-0F28-32D19C7FA9AC}"/>
          </ac:spMkLst>
        </pc:spChg>
        <pc:spChg chg="mod">
          <ac:chgData name="晓川 王" userId="0941e86cc95b9429" providerId="LiveId" clId="{6D33A4BD-B029-7541-8EDB-D42D17E9EFA8}" dt="2024-09-11T23:46:04.142" v="776" actId="207"/>
          <ac:spMkLst>
            <pc:docMk/>
            <pc:sldMk cId="4047719393" sldId="359"/>
            <ac:spMk id="15" creationId="{08827D6A-3A1F-5D21-1E1C-DD19F502EF58}"/>
          </ac:spMkLst>
        </pc:spChg>
        <pc:spChg chg="add mod">
          <ac:chgData name="晓川 王" userId="0941e86cc95b9429" providerId="LiveId" clId="{6D33A4BD-B029-7541-8EDB-D42D17E9EFA8}" dt="2024-09-11T23:47:58.253" v="814" actId="14100"/>
          <ac:spMkLst>
            <pc:docMk/>
            <pc:sldMk cId="4047719393" sldId="359"/>
            <ac:spMk id="16" creationId="{B416B01C-888A-DF16-26EA-3B042C085D87}"/>
          </ac:spMkLst>
        </pc:spChg>
        <pc:spChg chg="mod">
          <ac:chgData name="晓川 王" userId="0941e86cc95b9429" providerId="LiveId" clId="{6D33A4BD-B029-7541-8EDB-D42D17E9EFA8}" dt="2024-09-11T23:47:05.167" v="799" actId="20577"/>
          <ac:spMkLst>
            <pc:docMk/>
            <pc:sldMk cId="4047719393" sldId="359"/>
            <ac:spMk id="21" creationId="{15F11E2B-C394-A474-2B11-674C21E4FAB1}"/>
          </ac:spMkLst>
        </pc:spChg>
        <pc:spChg chg="mod">
          <ac:chgData name="晓川 王" userId="0941e86cc95b9429" providerId="LiveId" clId="{6D33A4BD-B029-7541-8EDB-D42D17E9EFA8}" dt="2024-09-11T23:47:35.108" v="807" actId="2085"/>
          <ac:spMkLst>
            <pc:docMk/>
            <pc:sldMk cId="4047719393" sldId="359"/>
            <ac:spMk id="23" creationId="{D8F11CCB-51C9-4226-A3CD-04CC66666BEF}"/>
          </ac:spMkLst>
        </pc:spChg>
        <pc:spChg chg="add mod">
          <ac:chgData name="晓川 王" userId="0941e86cc95b9429" providerId="LiveId" clId="{6D33A4BD-B029-7541-8EDB-D42D17E9EFA8}" dt="2024-09-11T23:49:00.242" v="836" actId="1076"/>
          <ac:spMkLst>
            <pc:docMk/>
            <pc:sldMk cId="4047719393" sldId="359"/>
            <ac:spMk id="24" creationId="{02F20FCE-A6E7-9DFE-092B-23257A9E4CE5}"/>
          </ac:spMkLst>
        </pc:spChg>
        <pc:spChg chg="add mod">
          <ac:chgData name="晓川 王" userId="0941e86cc95b9429" providerId="LiveId" clId="{6D33A4BD-B029-7541-8EDB-D42D17E9EFA8}" dt="2024-09-11T23:49:00.242" v="836" actId="1076"/>
          <ac:spMkLst>
            <pc:docMk/>
            <pc:sldMk cId="4047719393" sldId="359"/>
            <ac:spMk id="25" creationId="{6C87DE3F-A95C-C30F-7E79-636BC0D1C6EB}"/>
          </ac:spMkLst>
        </pc:spChg>
        <pc:spChg chg="add mod">
          <ac:chgData name="晓川 王" userId="0941e86cc95b9429" providerId="LiveId" clId="{6D33A4BD-B029-7541-8EDB-D42D17E9EFA8}" dt="2024-09-11T23:49:00.242" v="836" actId="1076"/>
          <ac:spMkLst>
            <pc:docMk/>
            <pc:sldMk cId="4047719393" sldId="359"/>
            <ac:spMk id="26" creationId="{34148AE6-44C7-19F6-F262-34FEBCA50914}"/>
          </ac:spMkLst>
        </pc:spChg>
        <pc:spChg chg="add mod">
          <ac:chgData name="晓川 王" userId="0941e86cc95b9429" providerId="LiveId" clId="{6D33A4BD-B029-7541-8EDB-D42D17E9EFA8}" dt="2024-09-11T23:49:00.242" v="836" actId="1076"/>
          <ac:spMkLst>
            <pc:docMk/>
            <pc:sldMk cId="4047719393" sldId="359"/>
            <ac:spMk id="27" creationId="{C1E5FCA2-0D19-9754-204A-08E0FB53E833}"/>
          </ac:spMkLst>
        </pc:spChg>
        <pc:spChg chg="add mod">
          <ac:chgData name="晓川 王" userId="0941e86cc95b9429" providerId="LiveId" clId="{6D33A4BD-B029-7541-8EDB-D42D17E9EFA8}" dt="2024-09-11T23:49:14.210" v="840" actId="207"/>
          <ac:spMkLst>
            <pc:docMk/>
            <pc:sldMk cId="4047719393" sldId="359"/>
            <ac:spMk id="28" creationId="{A909E13E-7EBC-7063-1297-6C4E60066B68}"/>
          </ac:spMkLst>
        </pc:spChg>
        <pc:spChg chg="add mod">
          <ac:chgData name="晓川 王" userId="0941e86cc95b9429" providerId="LiveId" clId="{6D33A4BD-B029-7541-8EDB-D42D17E9EFA8}" dt="2024-09-11T23:49:05.361" v="838" actId="1076"/>
          <ac:spMkLst>
            <pc:docMk/>
            <pc:sldMk cId="4047719393" sldId="359"/>
            <ac:spMk id="29" creationId="{BC2AF1BA-06C6-1626-3383-46E5ECC53598}"/>
          </ac:spMkLst>
        </pc:spChg>
        <pc:spChg chg="add mod">
          <ac:chgData name="晓川 王" userId="0941e86cc95b9429" providerId="LiveId" clId="{6D33A4BD-B029-7541-8EDB-D42D17E9EFA8}" dt="2024-09-11T23:49:05.361" v="838" actId="1076"/>
          <ac:spMkLst>
            <pc:docMk/>
            <pc:sldMk cId="4047719393" sldId="359"/>
            <ac:spMk id="30" creationId="{1CE72479-B19C-F25C-71D5-FD7FF5AEDBB2}"/>
          </ac:spMkLst>
        </pc:spChg>
        <pc:spChg chg="del mod">
          <ac:chgData name="晓川 王" userId="0941e86cc95b9429" providerId="LiveId" clId="{6D33A4BD-B029-7541-8EDB-D42D17E9EFA8}" dt="2024-09-11T23:47:38.590" v="808" actId="478"/>
          <ac:spMkLst>
            <pc:docMk/>
            <pc:sldMk cId="4047719393" sldId="359"/>
            <ac:spMk id="31" creationId="{576F2167-0793-2F72-729A-AF6AC55CEB62}"/>
          </ac:spMkLst>
        </pc:spChg>
        <pc:spChg chg="add mod">
          <ac:chgData name="晓川 王" userId="0941e86cc95b9429" providerId="LiveId" clId="{6D33A4BD-B029-7541-8EDB-D42D17E9EFA8}" dt="2024-09-11T23:49:05.361" v="838" actId="1076"/>
          <ac:spMkLst>
            <pc:docMk/>
            <pc:sldMk cId="4047719393" sldId="359"/>
            <ac:spMk id="32" creationId="{BB6E254F-CC62-C050-21A2-7BC370D4CA1F}"/>
          </ac:spMkLst>
        </pc:spChg>
        <pc:spChg chg="del mod">
          <ac:chgData name="晓川 王" userId="0941e86cc95b9429" providerId="LiveId" clId="{6D33A4BD-B029-7541-8EDB-D42D17E9EFA8}" dt="2024-09-11T23:48:50.835" v="834" actId="478"/>
          <ac:spMkLst>
            <pc:docMk/>
            <pc:sldMk cId="4047719393" sldId="359"/>
            <ac:spMk id="33" creationId="{72FEFAB8-5C3A-4447-4D8C-8479A2AA7789}"/>
          </ac:spMkLst>
        </pc:spChg>
        <pc:spChg chg="del mod">
          <ac:chgData name="晓川 王" userId="0941e86cc95b9429" providerId="LiveId" clId="{6D33A4BD-B029-7541-8EDB-D42D17E9EFA8}" dt="2024-09-11T23:48:50.835" v="834" actId="478"/>
          <ac:spMkLst>
            <pc:docMk/>
            <pc:sldMk cId="4047719393" sldId="359"/>
            <ac:spMk id="34" creationId="{83222813-D939-957E-F473-060A3CE00E05}"/>
          </ac:spMkLst>
        </pc:spChg>
        <pc:spChg chg="del mod">
          <ac:chgData name="晓川 王" userId="0941e86cc95b9429" providerId="LiveId" clId="{6D33A4BD-B029-7541-8EDB-D42D17E9EFA8}" dt="2024-09-11T23:48:50.835" v="834" actId="478"/>
          <ac:spMkLst>
            <pc:docMk/>
            <pc:sldMk cId="4047719393" sldId="359"/>
            <ac:spMk id="35" creationId="{DEF144AB-205B-DDF5-CE4B-E04640A950F6}"/>
          </ac:spMkLst>
        </pc:spChg>
        <pc:spChg chg="add mod">
          <ac:chgData name="晓川 王" userId="0941e86cc95b9429" providerId="LiveId" clId="{6D33A4BD-B029-7541-8EDB-D42D17E9EFA8}" dt="2024-09-11T23:49:27.724" v="843" actId="207"/>
          <ac:spMkLst>
            <pc:docMk/>
            <pc:sldMk cId="4047719393" sldId="359"/>
            <ac:spMk id="36" creationId="{C4235BE8-E1A0-1F2E-CA3B-0F445F15D367}"/>
          </ac:spMkLst>
        </pc:spChg>
        <pc:spChg chg="add mod">
          <ac:chgData name="晓川 王" userId="0941e86cc95b9429" providerId="LiveId" clId="{6D33A4BD-B029-7541-8EDB-D42D17E9EFA8}" dt="2024-09-11T23:49:19.942" v="842" actId="1076"/>
          <ac:spMkLst>
            <pc:docMk/>
            <pc:sldMk cId="4047719393" sldId="359"/>
            <ac:spMk id="38" creationId="{B8F0227B-4418-D4F5-4C28-5EEBDD8A36B8}"/>
          </ac:spMkLst>
        </pc:spChg>
        <pc:spChg chg="add mod">
          <ac:chgData name="晓川 王" userId="0941e86cc95b9429" providerId="LiveId" clId="{6D33A4BD-B029-7541-8EDB-D42D17E9EFA8}" dt="2024-09-11T23:49:19.942" v="842" actId="1076"/>
          <ac:spMkLst>
            <pc:docMk/>
            <pc:sldMk cId="4047719393" sldId="359"/>
            <ac:spMk id="40" creationId="{E50F179A-A9CB-2584-0197-E5D386226D2F}"/>
          </ac:spMkLst>
        </pc:spChg>
        <pc:spChg chg="add mod">
          <ac:chgData name="晓川 王" userId="0941e86cc95b9429" providerId="LiveId" clId="{6D33A4BD-B029-7541-8EDB-D42D17E9EFA8}" dt="2024-09-11T23:49:31.245" v="844" actId="207"/>
          <ac:spMkLst>
            <pc:docMk/>
            <pc:sldMk cId="4047719393" sldId="359"/>
            <ac:spMk id="42" creationId="{65CED4E0-34E1-2832-0CE6-AAA032895B8D}"/>
          </ac:spMkLst>
        </pc:spChg>
        <pc:spChg chg="mod">
          <ac:chgData name="晓川 王" userId="0941e86cc95b9429" providerId="LiveId" clId="{6D33A4BD-B029-7541-8EDB-D42D17E9EFA8}" dt="2024-09-11T23:48:27.316" v="819" actId="1076"/>
          <ac:spMkLst>
            <pc:docMk/>
            <pc:sldMk cId="4047719393" sldId="359"/>
            <ac:spMk id="45" creationId="{D6084805-B3D1-8580-4950-A7965216B6FA}"/>
          </ac:spMkLst>
        </pc:spChg>
        <pc:spChg chg="mod">
          <ac:chgData name="晓川 王" userId="0941e86cc95b9429" providerId="LiveId" clId="{6D33A4BD-B029-7541-8EDB-D42D17E9EFA8}" dt="2024-09-11T23:46:24.906" v="793" actId="1076"/>
          <ac:spMkLst>
            <pc:docMk/>
            <pc:sldMk cId="4047719393" sldId="359"/>
            <ac:spMk id="47" creationId="{9BA6A190-0EBA-5A3E-F1DE-752F328C0FAE}"/>
          </ac:spMkLst>
        </pc:spChg>
        <pc:spChg chg="mod">
          <ac:chgData name="晓川 王" userId="0941e86cc95b9429" providerId="LiveId" clId="{6D33A4BD-B029-7541-8EDB-D42D17E9EFA8}" dt="2024-09-11T23:48:46.155" v="833" actId="1076"/>
          <ac:spMkLst>
            <pc:docMk/>
            <pc:sldMk cId="4047719393" sldId="359"/>
            <ac:spMk id="48" creationId="{E512957D-35CE-FD2B-D324-37DE0541B95A}"/>
          </ac:spMkLst>
        </pc:spChg>
        <pc:cxnChg chg="add">
          <ac:chgData name="晓川 王" userId="0941e86cc95b9429" providerId="LiveId" clId="{6D33A4BD-B029-7541-8EDB-D42D17E9EFA8}" dt="2024-09-11T23:48:06.271" v="815" actId="11529"/>
          <ac:cxnSpMkLst>
            <pc:docMk/>
            <pc:sldMk cId="4047719393" sldId="359"/>
            <ac:cxnSpMk id="18" creationId="{8AA21D37-ECC7-1E74-653E-2B0B45816CA8}"/>
          </ac:cxnSpMkLst>
        </pc:cxnChg>
        <pc:cxnChg chg="add">
          <ac:chgData name="晓川 王" userId="0941e86cc95b9429" providerId="LiveId" clId="{6D33A4BD-B029-7541-8EDB-D42D17E9EFA8}" dt="2024-09-11T23:48:09.997" v="816" actId="11529"/>
          <ac:cxnSpMkLst>
            <pc:docMk/>
            <pc:sldMk cId="4047719393" sldId="359"/>
            <ac:cxnSpMk id="20" creationId="{1A15B053-92B4-E703-598B-35DCE06D0418}"/>
          </ac:cxnSpMkLst>
        </pc:cxnChg>
        <pc:cxnChg chg="del mod">
          <ac:chgData name="晓川 王" userId="0941e86cc95b9429" providerId="LiveId" clId="{6D33A4BD-B029-7541-8EDB-D42D17E9EFA8}" dt="2024-09-11T23:46:30.969" v="794" actId="478"/>
          <ac:cxnSpMkLst>
            <pc:docMk/>
            <pc:sldMk cId="4047719393" sldId="359"/>
            <ac:cxnSpMk id="37" creationId="{B08230D3-37C1-F5AE-4243-7B4EE43435B4}"/>
          </ac:cxnSpMkLst>
        </pc:cxnChg>
        <pc:cxnChg chg="del mod">
          <ac:chgData name="晓川 王" userId="0941e86cc95b9429" providerId="LiveId" clId="{6D33A4BD-B029-7541-8EDB-D42D17E9EFA8}" dt="2024-09-11T23:46:30.969" v="794" actId="478"/>
          <ac:cxnSpMkLst>
            <pc:docMk/>
            <pc:sldMk cId="4047719393" sldId="359"/>
            <ac:cxnSpMk id="39" creationId="{03520778-1476-FDF5-7040-9F44D7DA856E}"/>
          </ac:cxnSpMkLst>
        </pc:cxnChg>
        <pc:cxnChg chg="del mod">
          <ac:chgData name="晓川 王" userId="0941e86cc95b9429" providerId="LiveId" clId="{6D33A4BD-B029-7541-8EDB-D42D17E9EFA8}" dt="2024-09-11T23:46:30.969" v="794" actId="478"/>
          <ac:cxnSpMkLst>
            <pc:docMk/>
            <pc:sldMk cId="4047719393" sldId="359"/>
            <ac:cxnSpMk id="41" creationId="{9958E300-DB5D-BD12-1817-843A9407E049}"/>
          </ac:cxnSpMkLst>
        </pc:cxnChg>
        <pc:cxnChg chg="mod">
          <ac:chgData name="晓川 王" userId="0941e86cc95b9429" providerId="LiveId" clId="{6D33A4BD-B029-7541-8EDB-D42D17E9EFA8}" dt="2024-09-11T23:48:24.394" v="818" actId="14100"/>
          <ac:cxnSpMkLst>
            <pc:docMk/>
            <pc:sldMk cId="4047719393" sldId="359"/>
            <ac:cxnSpMk id="43" creationId="{D95C4C61-AA59-1AF7-A077-4B908B2E1C4C}"/>
          </ac:cxnSpMkLst>
        </pc:cxnChg>
        <pc:cxnChg chg="add">
          <ac:chgData name="晓川 王" userId="0941e86cc95b9429" providerId="LiveId" clId="{6D33A4BD-B029-7541-8EDB-D42D17E9EFA8}" dt="2024-09-11T23:49:38.019" v="845" actId="11529"/>
          <ac:cxnSpMkLst>
            <pc:docMk/>
            <pc:sldMk cId="4047719393" sldId="359"/>
            <ac:cxnSpMk id="46" creationId="{E9491770-220C-8DBF-E121-7724D13238E4}"/>
          </ac:cxnSpMkLst>
        </pc:cxnChg>
        <pc:cxnChg chg="add">
          <ac:chgData name="晓川 王" userId="0941e86cc95b9429" providerId="LiveId" clId="{6D33A4BD-B029-7541-8EDB-D42D17E9EFA8}" dt="2024-09-11T23:49:42.734" v="846" actId="11529"/>
          <ac:cxnSpMkLst>
            <pc:docMk/>
            <pc:sldMk cId="4047719393" sldId="359"/>
            <ac:cxnSpMk id="50" creationId="{F3CF6081-77A3-C044-99F0-516B448F4BB1}"/>
          </ac:cxnSpMkLst>
        </pc:cxnChg>
      </pc:sldChg>
      <pc:sldChg chg="addSp delSp modSp add mod">
        <pc:chgData name="晓川 王" userId="0941e86cc95b9429" providerId="LiveId" clId="{6D33A4BD-B029-7541-8EDB-D42D17E9EFA8}" dt="2024-09-12T00:07:14.171" v="1585" actId="207"/>
        <pc:sldMkLst>
          <pc:docMk/>
          <pc:sldMk cId="873461895" sldId="360"/>
        </pc:sldMkLst>
        <pc:spChg chg="del">
          <ac:chgData name="晓川 王" userId="0941e86cc95b9429" providerId="LiveId" clId="{6D33A4BD-B029-7541-8EDB-D42D17E9EFA8}" dt="2024-09-11T23:52:48.926" v="991" actId="478"/>
          <ac:spMkLst>
            <pc:docMk/>
            <pc:sldMk cId="873461895" sldId="360"/>
            <ac:spMk id="8" creationId="{917658C8-E9AB-576D-50AC-DCAA954AE8F3}"/>
          </ac:spMkLst>
        </pc:spChg>
        <pc:spChg chg="del">
          <ac:chgData name="晓川 王" userId="0941e86cc95b9429" providerId="LiveId" clId="{6D33A4BD-B029-7541-8EDB-D42D17E9EFA8}" dt="2024-09-11T23:52:48.926" v="991" actId="478"/>
          <ac:spMkLst>
            <pc:docMk/>
            <pc:sldMk cId="873461895" sldId="360"/>
            <ac:spMk id="10" creationId="{124A95DC-6FDA-091E-75B4-1E25773B6149}"/>
          </ac:spMkLst>
        </pc:spChg>
        <pc:spChg chg="del">
          <ac:chgData name="晓川 王" userId="0941e86cc95b9429" providerId="LiveId" clId="{6D33A4BD-B029-7541-8EDB-D42D17E9EFA8}" dt="2024-09-11T23:52:48.926" v="991" actId="478"/>
          <ac:spMkLst>
            <pc:docMk/>
            <pc:sldMk cId="873461895" sldId="360"/>
            <ac:spMk id="11" creationId="{C6F62503-5382-A732-6CEB-3C0093535EB7}"/>
          </ac:spMkLst>
        </pc:spChg>
        <pc:spChg chg="del">
          <ac:chgData name="晓川 王" userId="0941e86cc95b9429" providerId="LiveId" clId="{6D33A4BD-B029-7541-8EDB-D42D17E9EFA8}" dt="2024-09-11T23:52:48.926" v="991" actId="478"/>
          <ac:spMkLst>
            <pc:docMk/>
            <pc:sldMk cId="873461895" sldId="360"/>
            <ac:spMk id="12" creationId="{4A16F32D-9B00-EC2A-24CC-B41DB8460DFD}"/>
          </ac:spMkLst>
        </pc:spChg>
        <pc:spChg chg="del">
          <ac:chgData name="晓川 王" userId="0941e86cc95b9429" providerId="LiveId" clId="{6D33A4BD-B029-7541-8EDB-D42D17E9EFA8}" dt="2024-09-11T23:52:48.926" v="991" actId="478"/>
          <ac:spMkLst>
            <pc:docMk/>
            <pc:sldMk cId="873461895" sldId="360"/>
            <ac:spMk id="13" creationId="{017CDEB2-967B-FD9E-220D-6548DFBF216D}"/>
          </ac:spMkLst>
        </pc:spChg>
        <pc:spChg chg="del">
          <ac:chgData name="晓川 王" userId="0941e86cc95b9429" providerId="LiveId" clId="{6D33A4BD-B029-7541-8EDB-D42D17E9EFA8}" dt="2024-09-11T23:52:48.926" v="991" actId="478"/>
          <ac:spMkLst>
            <pc:docMk/>
            <pc:sldMk cId="873461895" sldId="360"/>
            <ac:spMk id="14" creationId="{CEA67627-07D9-3096-4295-4DD5AB2DE883}"/>
          </ac:spMkLst>
        </pc:spChg>
        <pc:spChg chg="mod">
          <ac:chgData name="晓川 王" userId="0941e86cc95b9429" providerId="LiveId" clId="{6D33A4BD-B029-7541-8EDB-D42D17E9EFA8}" dt="2024-09-11T23:56:34.748" v="1020" actId="14100"/>
          <ac:spMkLst>
            <pc:docMk/>
            <pc:sldMk cId="873461895" sldId="360"/>
            <ac:spMk id="15" creationId="{73829D26-3927-A5D8-DD57-5727210995DB}"/>
          </ac:spMkLst>
        </pc:spChg>
        <pc:spChg chg="del">
          <ac:chgData name="晓川 王" userId="0941e86cc95b9429" providerId="LiveId" clId="{6D33A4BD-B029-7541-8EDB-D42D17E9EFA8}" dt="2024-09-11T23:52:48.926" v="991" actId="478"/>
          <ac:spMkLst>
            <pc:docMk/>
            <pc:sldMk cId="873461895" sldId="360"/>
            <ac:spMk id="16" creationId="{05854E05-636C-FA9E-51CC-AB02C4BBF57E}"/>
          </ac:spMkLst>
        </pc:spChg>
        <pc:spChg chg="add mod">
          <ac:chgData name="晓川 王" userId="0941e86cc95b9429" providerId="LiveId" clId="{6D33A4BD-B029-7541-8EDB-D42D17E9EFA8}" dt="2024-09-11T23:56:00.647" v="1015" actId="1076"/>
          <ac:spMkLst>
            <pc:docMk/>
            <pc:sldMk cId="873461895" sldId="360"/>
            <ac:spMk id="17" creationId="{8FE721D2-F4BC-793B-3B92-6E8A2CFD3436}"/>
          </ac:spMkLst>
        </pc:spChg>
        <pc:spChg chg="add mod">
          <ac:chgData name="晓川 王" userId="0941e86cc95b9429" providerId="LiveId" clId="{6D33A4BD-B029-7541-8EDB-D42D17E9EFA8}" dt="2024-09-11T23:56:00.647" v="1015" actId="1076"/>
          <ac:spMkLst>
            <pc:docMk/>
            <pc:sldMk cId="873461895" sldId="360"/>
            <ac:spMk id="19" creationId="{DAFCB855-4315-B3A1-56FF-FE1B04308538}"/>
          </ac:spMkLst>
        </pc:spChg>
        <pc:spChg chg="del">
          <ac:chgData name="晓川 王" userId="0941e86cc95b9429" providerId="LiveId" clId="{6D33A4BD-B029-7541-8EDB-D42D17E9EFA8}" dt="2024-09-11T23:52:48.926" v="991" actId="478"/>
          <ac:spMkLst>
            <pc:docMk/>
            <pc:sldMk cId="873461895" sldId="360"/>
            <ac:spMk id="21" creationId="{CDCA8F82-6BE4-FFB2-4C95-6F7FD9D70661}"/>
          </ac:spMkLst>
        </pc:spChg>
        <pc:spChg chg="add del">
          <ac:chgData name="晓川 王" userId="0941e86cc95b9429" providerId="LiveId" clId="{6D33A4BD-B029-7541-8EDB-D42D17E9EFA8}" dt="2024-09-11T23:53:48.584" v="1009" actId="478"/>
          <ac:spMkLst>
            <pc:docMk/>
            <pc:sldMk cId="873461895" sldId="360"/>
            <ac:spMk id="22" creationId="{A2D137F0-CD47-E994-B76B-54F068C65396}"/>
          </ac:spMkLst>
        </pc:spChg>
        <pc:spChg chg="del">
          <ac:chgData name="晓川 王" userId="0941e86cc95b9429" providerId="LiveId" clId="{6D33A4BD-B029-7541-8EDB-D42D17E9EFA8}" dt="2024-09-11T23:52:48.926" v="991" actId="478"/>
          <ac:spMkLst>
            <pc:docMk/>
            <pc:sldMk cId="873461895" sldId="360"/>
            <ac:spMk id="23" creationId="{3549321D-FAA4-5FCD-E302-49C936D20A0A}"/>
          </ac:spMkLst>
        </pc:spChg>
        <pc:spChg chg="del">
          <ac:chgData name="晓川 王" userId="0941e86cc95b9429" providerId="LiveId" clId="{6D33A4BD-B029-7541-8EDB-D42D17E9EFA8}" dt="2024-09-11T23:52:51.785" v="992" actId="478"/>
          <ac:spMkLst>
            <pc:docMk/>
            <pc:sldMk cId="873461895" sldId="360"/>
            <ac:spMk id="24" creationId="{1CE371BC-8B60-3C34-702B-14B05C6AA823}"/>
          </ac:spMkLst>
        </pc:spChg>
        <pc:spChg chg="del">
          <ac:chgData name="晓川 王" userId="0941e86cc95b9429" providerId="LiveId" clId="{6D33A4BD-B029-7541-8EDB-D42D17E9EFA8}" dt="2024-09-11T23:52:51.785" v="992" actId="478"/>
          <ac:spMkLst>
            <pc:docMk/>
            <pc:sldMk cId="873461895" sldId="360"/>
            <ac:spMk id="25" creationId="{A909041E-47B7-204C-039C-E5D42B67F470}"/>
          </ac:spMkLst>
        </pc:spChg>
        <pc:spChg chg="del">
          <ac:chgData name="晓川 王" userId="0941e86cc95b9429" providerId="LiveId" clId="{6D33A4BD-B029-7541-8EDB-D42D17E9EFA8}" dt="2024-09-11T23:52:51.785" v="992" actId="478"/>
          <ac:spMkLst>
            <pc:docMk/>
            <pc:sldMk cId="873461895" sldId="360"/>
            <ac:spMk id="26" creationId="{F2A9FD14-9F12-38BB-7CA3-5A70F89C62DC}"/>
          </ac:spMkLst>
        </pc:spChg>
        <pc:spChg chg="del">
          <ac:chgData name="晓川 王" userId="0941e86cc95b9429" providerId="LiveId" clId="{6D33A4BD-B029-7541-8EDB-D42D17E9EFA8}" dt="2024-09-11T23:52:51.785" v="992" actId="478"/>
          <ac:spMkLst>
            <pc:docMk/>
            <pc:sldMk cId="873461895" sldId="360"/>
            <ac:spMk id="27" creationId="{E4B3A13F-6EF5-F6C7-A8BF-BCA6534FA4FF}"/>
          </ac:spMkLst>
        </pc:spChg>
        <pc:spChg chg="del">
          <ac:chgData name="晓川 王" userId="0941e86cc95b9429" providerId="LiveId" clId="{6D33A4BD-B029-7541-8EDB-D42D17E9EFA8}" dt="2024-09-11T23:52:51.785" v="992" actId="478"/>
          <ac:spMkLst>
            <pc:docMk/>
            <pc:sldMk cId="873461895" sldId="360"/>
            <ac:spMk id="28" creationId="{835CFDF4-3C61-9575-849D-49DBEE422A2B}"/>
          </ac:spMkLst>
        </pc:spChg>
        <pc:spChg chg="del">
          <ac:chgData name="晓川 王" userId="0941e86cc95b9429" providerId="LiveId" clId="{6D33A4BD-B029-7541-8EDB-D42D17E9EFA8}" dt="2024-09-11T23:52:51.785" v="992" actId="478"/>
          <ac:spMkLst>
            <pc:docMk/>
            <pc:sldMk cId="873461895" sldId="360"/>
            <ac:spMk id="29" creationId="{48E65843-4864-6351-4E20-AAC4D57CA70D}"/>
          </ac:spMkLst>
        </pc:spChg>
        <pc:spChg chg="del">
          <ac:chgData name="晓川 王" userId="0941e86cc95b9429" providerId="LiveId" clId="{6D33A4BD-B029-7541-8EDB-D42D17E9EFA8}" dt="2024-09-11T23:52:51.785" v="992" actId="478"/>
          <ac:spMkLst>
            <pc:docMk/>
            <pc:sldMk cId="873461895" sldId="360"/>
            <ac:spMk id="30" creationId="{94A3DA27-9900-FB39-CF68-A371A6A600AA}"/>
          </ac:spMkLst>
        </pc:spChg>
        <pc:spChg chg="add del">
          <ac:chgData name="晓川 王" userId="0941e86cc95b9429" providerId="LiveId" clId="{6D33A4BD-B029-7541-8EDB-D42D17E9EFA8}" dt="2024-09-11T23:54:10.406" v="1011" actId="11529"/>
          <ac:spMkLst>
            <pc:docMk/>
            <pc:sldMk cId="873461895" sldId="360"/>
            <ac:spMk id="31" creationId="{43FDCB89-4F9B-8A59-7E1C-B155CC624FC5}"/>
          </ac:spMkLst>
        </pc:spChg>
        <pc:spChg chg="del">
          <ac:chgData name="晓川 王" userId="0941e86cc95b9429" providerId="LiveId" clId="{6D33A4BD-B029-7541-8EDB-D42D17E9EFA8}" dt="2024-09-11T23:52:51.785" v="992" actId="478"/>
          <ac:spMkLst>
            <pc:docMk/>
            <pc:sldMk cId="873461895" sldId="360"/>
            <ac:spMk id="32" creationId="{50985C57-9A43-8E4F-9168-2DC376059AD7}"/>
          </ac:spMkLst>
        </pc:spChg>
        <pc:spChg chg="add del">
          <ac:chgData name="晓川 王" userId="0941e86cc95b9429" providerId="LiveId" clId="{6D33A4BD-B029-7541-8EDB-D42D17E9EFA8}" dt="2024-09-11T23:54:34.295" v="1013" actId="478"/>
          <ac:spMkLst>
            <pc:docMk/>
            <pc:sldMk cId="873461895" sldId="360"/>
            <ac:spMk id="33" creationId="{0B313D0A-C9F8-0D2C-05E4-C6B6A031FBFF}"/>
          </ac:spMkLst>
        </pc:spChg>
        <pc:spChg chg="add mod">
          <ac:chgData name="晓川 王" userId="0941e86cc95b9429" providerId="LiveId" clId="{6D33A4BD-B029-7541-8EDB-D42D17E9EFA8}" dt="2024-09-11T23:56:00.647" v="1015" actId="1076"/>
          <ac:spMkLst>
            <pc:docMk/>
            <pc:sldMk cId="873461895" sldId="360"/>
            <ac:spMk id="34" creationId="{F7499540-1D44-CAD8-B64A-AC820C4654BF}"/>
          </ac:spMkLst>
        </pc:spChg>
        <pc:spChg chg="del">
          <ac:chgData name="晓川 王" userId="0941e86cc95b9429" providerId="LiveId" clId="{6D33A4BD-B029-7541-8EDB-D42D17E9EFA8}" dt="2024-09-11T23:52:51.785" v="992" actId="478"/>
          <ac:spMkLst>
            <pc:docMk/>
            <pc:sldMk cId="873461895" sldId="360"/>
            <ac:spMk id="36" creationId="{BB77D8F1-26E6-5198-824D-A417C34B3B8A}"/>
          </ac:spMkLst>
        </pc:spChg>
        <pc:spChg chg="del">
          <ac:chgData name="晓川 王" userId="0941e86cc95b9429" providerId="LiveId" clId="{6D33A4BD-B029-7541-8EDB-D42D17E9EFA8}" dt="2024-09-11T23:52:51.785" v="992" actId="478"/>
          <ac:spMkLst>
            <pc:docMk/>
            <pc:sldMk cId="873461895" sldId="360"/>
            <ac:spMk id="38" creationId="{C6D60F34-CC39-28E0-7320-F175FDC15BD5}"/>
          </ac:spMkLst>
        </pc:spChg>
        <pc:spChg chg="del">
          <ac:chgData name="晓川 王" userId="0941e86cc95b9429" providerId="LiveId" clId="{6D33A4BD-B029-7541-8EDB-D42D17E9EFA8}" dt="2024-09-11T23:52:51.785" v="992" actId="478"/>
          <ac:spMkLst>
            <pc:docMk/>
            <pc:sldMk cId="873461895" sldId="360"/>
            <ac:spMk id="40" creationId="{E9668863-8E28-27B5-643A-544767A807AE}"/>
          </ac:spMkLst>
        </pc:spChg>
        <pc:spChg chg="add mod">
          <ac:chgData name="晓川 王" userId="0941e86cc95b9429" providerId="LiveId" clId="{6D33A4BD-B029-7541-8EDB-D42D17E9EFA8}" dt="2024-09-11T23:57:02.935" v="1040" actId="1076"/>
          <ac:spMkLst>
            <pc:docMk/>
            <pc:sldMk cId="873461895" sldId="360"/>
            <ac:spMk id="41" creationId="{61721628-61DF-4C62-2173-3310CC47467E}"/>
          </ac:spMkLst>
        </pc:spChg>
        <pc:spChg chg="del">
          <ac:chgData name="晓川 王" userId="0941e86cc95b9429" providerId="LiveId" clId="{6D33A4BD-B029-7541-8EDB-D42D17E9EFA8}" dt="2024-09-11T23:52:51.785" v="992" actId="478"/>
          <ac:spMkLst>
            <pc:docMk/>
            <pc:sldMk cId="873461895" sldId="360"/>
            <ac:spMk id="42" creationId="{A304C353-D710-5704-7897-67C16EFCC713}"/>
          </ac:spMkLst>
        </pc:spChg>
        <pc:spChg chg="add mod">
          <ac:chgData name="晓川 王" userId="0941e86cc95b9429" providerId="LiveId" clId="{6D33A4BD-B029-7541-8EDB-D42D17E9EFA8}" dt="2024-09-11T23:57:22.496" v="1091" actId="20577"/>
          <ac:spMkLst>
            <pc:docMk/>
            <pc:sldMk cId="873461895" sldId="360"/>
            <ac:spMk id="44" creationId="{6D6D4EF8-7107-81D7-F750-17D479035294}"/>
          </ac:spMkLst>
        </pc:spChg>
        <pc:spChg chg="del">
          <ac:chgData name="晓川 王" userId="0941e86cc95b9429" providerId="LiveId" clId="{6D33A4BD-B029-7541-8EDB-D42D17E9EFA8}" dt="2024-09-11T23:52:54.553" v="993" actId="478"/>
          <ac:spMkLst>
            <pc:docMk/>
            <pc:sldMk cId="873461895" sldId="360"/>
            <ac:spMk id="45" creationId="{B1A8879D-D631-104A-97F7-8754167A8382}"/>
          </ac:spMkLst>
        </pc:spChg>
        <pc:spChg chg="del">
          <ac:chgData name="晓川 王" userId="0941e86cc95b9429" providerId="LiveId" clId="{6D33A4BD-B029-7541-8EDB-D42D17E9EFA8}" dt="2024-09-11T23:52:48.926" v="991" actId="478"/>
          <ac:spMkLst>
            <pc:docMk/>
            <pc:sldMk cId="873461895" sldId="360"/>
            <ac:spMk id="47" creationId="{CD0B3EC4-E115-F7E8-C636-CEEAD6C4D16E}"/>
          </ac:spMkLst>
        </pc:spChg>
        <pc:spChg chg="del">
          <ac:chgData name="晓川 王" userId="0941e86cc95b9429" providerId="LiveId" clId="{6D33A4BD-B029-7541-8EDB-D42D17E9EFA8}" dt="2024-09-11T23:52:51.785" v="992" actId="478"/>
          <ac:spMkLst>
            <pc:docMk/>
            <pc:sldMk cId="873461895" sldId="360"/>
            <ac:spMk id="48" creationId="{D58ECD09-DA20-3C26-7540-B74FA79333A3}"/>
          </ac:spMkLst>
        </pc:spChg>
        <pc:spChg chg="add mod">
          <ac:chgData name="晓川 王" userId="0941e86cc95b9429" providerId="LiveId" clId="{6D33A4BD-B029-7541-8EDB-D42D17E9EFA8}" dt="2024-09-11T23:57:42.836" v="1126" actId="20577"/>
          <ac:spMkLst>
            <pc:docMk/>
            <pc:sldMk cId="873461895" sldId="360"/>
            <ac:spMk id="49" creationId="{61721628-61DF-4C62-2173-3310CC47467E}"/>
          </ac:spMkLst>
        </pc:spChg>
        <pc:spChg chg="add mod">
          <ac:chgData name="晓川 王" userId="0941e86cc95b9429" providerId="LiveId" clId="{6D33A4BD-B029-7541-8EDB-D42D17E9EFA8}" dt="2024-09-11T23:58:00.973" v="1153" actId="20577"/>
          <ac:spMkLst>
            <pc:docMk/>
            <pc:sldMk cId="873461895" sldId="360"/>
            <ac:spMk id="51" creationId="{61721628-61DF-4C62-2173-3310CC47467E}"/>
          </ac:spMkLst>
        </pc:spChg>
        <pc:spChg chg="add mod">
          <ac:chgData name="晓川 王" userId="0941e86cc95b9429" providerId="LiveId" clId="{6D33A4BD-B029-7541-8EDB-D42D17E9EFA8}" dt="2024-09-12T00:05:12.074" v="1404" actId="207"/>
          <ac:spMkLst>
            <pc:docMk/>
            <pc:sldMk cId="873461895" sldId="360"/>
            <ac:spMk id="52" creationId="{FBE4B1CA-1FC7-6B5F-5D4D-B53AC287248C}"/>
          </ac:spMkLst>
        </pc:spChg>
        <pc:spChg chg="add mod">
          <ac:chgData name="晓川 王" userId="0941e86cc95b9429" providerId="LiveId" clId="{6D33A4BD-B029-7541-8EDB-D42D17E9EFA8}" dt="2024-09-12T00:05:12.074" v="1404" actId="207"/>
          <ac:spMkLst>
            <pc:docMk/>
            <pc:sldMk cId="873461895" sldId="360"/>
            <ac:spMk id="53" creationId="{FA2879BB-865B-940B-9156-36D42720EF4F}"/>
          </ac:spMkLst>
        </pc:spChg>
        <pc:spChg chg="add mod">
          <ac:chgData name="晓川 王" userId="0941e86cc95b9429" providerId="LiveId" clId="{6D33A4BD-B029-7541-8EDB-D42D17E9EFA8}" dt="2024-09-12T00:05:12.074" v="1404" actId="207"/>
          <ac:spMkLst>
            <pc:docMk/>
            <pc:sldMk cId="873461895" sldId="360"/>
            <ac:spMk id="54" creationId="{FBE4B1CA-1FC7-6B5F-5D4D-B53AC287248C}"/>
          </ac:spMkLst>
        </pc:spChg>
        <pc:spChg chg="add mod">
          <ac:chgData name="晓川 王" userId="0941e86cc95b9429" providerId="LiveId" clId="{6D33A4BD-B029-7541-8EDB-D42D17E9EFA8}" dt="2024-09-12T00:01:58.437" v="1313" actId="207"/>
          <ac:spMkLst>
            <pc:docMk/>
            <pc:sldMk cId="873461895" sldId="360"/>
            <ac:spMk id="55" creationId="{FBE4B1CA-1FC7-6B5F-5D4D-B53AC287248C}"/>
          </ac:spMkLst>
        </pc:spChg>
        <pc:spChg chg="add mod">
          <ac:chgData name="晓川 王" userId="0941e86cc95b9429" providerId="LiveId" clId="{6D33A4BD-B029-7541-8EDB-D42D17E9EFA8}" dt="2024-09-12T00:01:58.437" v="1313" actId="207"/>
          <ac:spMkLst>
            <pc:docMk/>
            <pc:sldMk cId="873461895" sldId="360"/>
            <ac:spMk id="56" creationId="{FBE4B1CA-1FC7-6B5F-5D4D-B53AC287248C}"/>
          </ac:spMkLst>
        </pc:spChg>
        <pc:spChg chg="add mod">
          <ac:chgData name="晓川 王" userId="0941e86cc95b9429" providerId="LiveId" clId="{6D33A4BD-B029-7541-8EDB-D42D17E9EFA8}" dt="2024-09-12T00:02:25.057" v="1323" actId="1076"/>
          <ac:spMkLst>
            <pc:docMk/>
            <pc:sldMk cId="873461895" sldId="360"/>
            <ac:spMk id="57" creationId="{3521EDED-A9EE-2CEF-0EB3-7AD599E8D992}"/>
          </ac:spMkLst>
        </pc:spChg>
        <pc:spChg chg="add mod">
          <ac:chgData name="晓川 王" userId="0941e86cc95b9429" providerId="LiveId" clId="{6D33A4BD-B029-7541-8EDB-D42D17E9EFA8}" dt="2024-09-12T00:01:58.437" v="1313" actId="207"/>
          <ac:spMkLst>
            <pc:docMk/>
            <pc:sldMk cId="873461895" sldId="360"/>
            <ac:spMk id="58" creationId="{C83C837B-DD60-2147-FCEF-D79F03ACAA8D}"/>
          </ac:spMkLst>
        </pc:spChg>
        <pc:spChg chg="add mod">
          <ac:chgData name="晓川 王" userId="0941e86cc95b9429" providerId="LiveId" clId="{6D33A4BD-B029-7541-8EDB-D42D17E9EFA8}" dt="2024-09-12T00:04:10.645" v="1367" actId="1076"/>
          <ac:spMkLst>
            <pc:docMk/>
            <pc:sldMk cId="873461895" sldId="360"/>
            <ac:spMk id="59" creationId="{948FA872-2516-C35A-EBC2-596F2B4990D3}"/>
          </ac:spMkLst>
        </pc:spChg>
        <pc:spChg chg="add mod">
          <ac:chgData name="晓川 王" userId="0941e86cc95b9429" providerId="LiveId" clId="{6D33A4BD-B029-7541-8EDB-D42D17E9EFA8}" dt="2024-09-12T00:04:07.687" v="1366" actId="1076"/>
          <ac:spMkLst>
            <pc:docMk/>
            <pc:sldMk cId="873461895" sldId="360"/>
            <ac:spMk id="60" creationId="{C83C837B-DD60-2147-FCEF-D79F03ACAA8D}"/>
          </ac:spMkLst>
        </pc:spChg>
        <pc:spChg chg="add mod">
          <ac:chgData name="晓川 王" userId="0941e86cc95b9429" providerId="LiveId" clId="{6D33A4BD-B029-7541-8EDB-D42D17E9EFA8}" dt="2024-09-12T00:04:12.546" v="1368" actId="1076"/>
          <ac:spMkLst>
            <pc:docMk/>
            <pc:sldMk cId="873461895" sldId="360"/>
            <ac:spMk id="61" creationId="{6973C280-9E99-1807-73FF-7BF1A8D0D815}"/>
          </ac:spMkLst>
        </pc:spChg>
        <pc:spChg chg="add mod">
          <ac:chgData name="晓川 王" userId="0941e86cc95b9429" providerId="LiveId" clId="{6D33A4BD-B029-7541-8EDB-D42D17E9EFA8}" dt="2024-09-12T00:04:14.582" v="1369" actId="1076"/>
          <ac:spMkLst>
            <pc:docMk/>
            <pc:sldMk cId="873461895" sldId="360"/>
            <ac:spMk id="62" creationId="{948FA872-2516-C35A-EBC2-596F2B4990D3}"/>
          </ac:spMkLst>
        </pc:spChg>
        <pc:spChg chg="add mod">
          <ac:chgData name="晓川 王" userId="0941e86cc95b9429" providerId="LiveId" clId="{6D33A4BD-B029-7541-8EDB-D42D17E9EFA8}" dt="2024-09-12T00:02:30.755" v="1327" actId="20577"/>
          <ac:spMkLst>
            <pc:docMk/>
            <pc:sldMk cId="873461895" sldId="360"/>
            <ac:spMk id="63" creationId="{62A4E3D4-503E-10B1-AA8A-3013C6EE6B6C}"/>
          </ac:spMkLst>
        </pc:spChg>
        <pc:spChg chg="add mod">
          <ac:chgData name="晓川 王" userId="0941e86cc95b9429" providerId="LiveId" clId="{6D33A4BD-B029-7541-8EDB-D42D17E9EFA8}" dt="2024-09-12T00:02:38.361" v="1331" actId="20577"/>
          <ac:spMkLst>
            <pc:docMk/>
            <pc:sldMk cId="873461895" sldId="360"/>
            <ac:spMk id="64" creationId="{3521EDED-A9EE-2CEF-0EB3-7AD599E8D992}"/>
          </ac:spMkLst>
        </pc:spChg>
        <pc:spChg chg="add mod">
          <ac:chgData name="晓川 王" userId="0941e86cc95b9429" providerId="LiveId" clId="{6D33A4BD-B029-7541-8EDB-D42D17E9EFA8}" dt="2024-09-12T00:02:44.522" v="1335" actId="20577"/>
          <ac:spMkLst>
            <pc:docMk/>
            <pc:sldMk cId="873461895" sldId="360"/>
            <ac:spMk id="65" creationId="{84790322-6CF8-3C6F-1E27-1EE675943D54}"/>
          </ac:spMkLst>
        </pc:spChg>
        <pc:spChg chg="add mod">
          <ac:chgData name="晓川 王" userId="0941e86cc95b9429" providerId="LiveId" clId="{6D33A4BD-B029-7541-8EDB-D42D17E9EFA8}" dt="2024-09-12T00:02:50.608" v="1339" actId="20577"/>
          <ac:spMkLst>
            <pc:docMk/>
            <pc:sldMk cId="873461895" sldId="360"/>
            <ac:spMk id="66" creationId="{C83C837B-DD60-2147-FCEF-D79F03ACAA8D}"/>
          </ac:spMkLst>
        </pc:spChg>
        <pc:spChg chg="add mod">
          <ac:chgData name="晓川 王" userId="0941e86cc95b9429" providerId="LiveId" clId="{6D33A4BD-B029-7541-8EDB-D42D17E9EFA8}" dt="2024-09-12T00:05:07.042" v="1403" actId="207"/>
          <ac:spMkLst>
            <pc:docMk/>
            <pc:sldMk cId="873461895" sldId="360"/>
            <ac:spMk id="67" creationId="{589A8748-F9DE-0191-AFC5-9F2EE4A939DD}"/>
          </ac:spMkLst>
        </pc:spChg>
        <pc:spChg chg="add mod">
          <ac:chgData name="晓川 王" userId="0941e86cc95b9429" providerId="LiveId" clId="{6D33A4BD-B029-7541-8EDB-D42D17E9EFA8}" dt="2024-09-12T00:05:07.042" v="1403" actId="207"/>
          <ac:spMkLst>
            <pc:docMk/>
            <pc:sldMk cId="873461895" sldId="360"/>
            <ac:spMk id="68" creationId="{E5653138-A0D9-2A15-0A39-AB065A31A3AA}"/>
          </ac:spMkLst>
        </pc:spChg>
        <pc:spChg chg="add mod">
          <ac:chgData name="晓川 王" userId="0941e86cc95b9429" providerId="LiveId" clId="{6D33A4BD-B029-7541-8EDB-D42D17E9EFA8}" dt="2024-09-12T00:05:07.042" v="1403" actId="207"/>
          <ac:spMkLst>
            <pc:docMk/>
            <pc:sldMk cId="873461895" sldId="360"/>
            <ac:spMk id="69" creationId="{589A8748-F9DE-0191-AFC5-9F2EE4A939DD}"/>
          </ac:spMkLst>
        </pc:spChg>
        <pc:spChg chg="add mod">
          <ac:chgData name="晓川 王" userId="0941e86cc95b9429" providerId="LiveId" clId="{6D33A4BD-B029-7541-8EDB-D42D17E9EFA8}" dt="2024-09-12T00:05:07.042" v="1403" actId="207"/>
          <ac:spMkLst>
            <pc:docMk/>
            <pc:sldMk cId="873461895" sldId="360"/>
            <ac:spMk id="70" creationId="{589A8748-F9DE-0191-AFC5-9F2EE4A939DD}"/>
          </ac:spMkLst>
        </pc:spChg>
        <pc:spChg chg="add mod">
          <ac:chgData name="晓川 王" userId="0941e86cc95b9429" providerId="LiveId" clId="{6D33A4BD-B029-7541-8EDB-D42D17E9EFA8}" dt="2024-09-12T00:05:07.042" v="1403" actId="207"/>
          <ac:spMkLst>
            <pc:docMk/>
            <pc:sldMk cId="873461895" sldId="360"/>
            <ac:spMk id="71" creationId="{0B847507-23CF-E4FC-4BE8-055EFBFD6680}"/>
          </ac:spMkLst>
        </pc:spChg>
        <pc:spChg chg="add mod">
          <ac:chgData name="晓川 王" userId="0941e86cc95b9429" providerId="LiveId" clId="{6D33A4BD-B029-7541-8EDB-D42D17E9EFA8}" dt="2024-09-12T00:05:07.042" v="1403" actId="207"/>
          <ac:spMkLst>
            <pc:docMk/>
            <pc:sldMk cId="873461895" sldId="360"/>
            <ac:spMk id="72" creationId="{7C160CE0-B3C2-AF7E-6B4F-F651A96C1238}"/>
          </ac:spMkLst>
        </pc:spChg>
        <pc:spChg chg="add mod">
          <ac:chgData name="晓川 王" userId="0941e86cc95b9429" providerId="LiveId" clId="{6D33A4BD-B029-7541-8EDB-D42D17E9EFA8}" dt="2024-09-12T00:05:07.042" v="1403" actId="207"/>
          <ac:spMkLst>
            <pc:docMk/>
            <pc:sldMk cId="873461895" sldId="360"/>
            <ac:spMk id="73" creationId="{0B847507-23CF-E4FC-4BE8-055EFBFD6680}"/>
          </ac:spMkLst>
        </pc:spChg>
        <pc:spChg chg="add mod">
          <ac:chgData name="晓川 王" userId="0941e86cc95b9429" providerId="LiveId" clId="{6D33A4BD-B029-7541-8EDB-D42D17E9EFA8}" dt="2024-09-12T00:05:07.042" v="1403" actId="207"/>
          <ac:spMkLst>
            <pc:docMk/>
            <pc:sldMk cId="873461895" sldId="360"/>
            <ac:spMk id="74" creationId="{0B847507-23CF-E4FC-4BE8-055EFBFD6680}"/>
          </ac:spMkLst>
        </pc:spChg>
        <pc:spChg chg="add mod">
          <ac:chgData name="晓川 王" userId="0941e86cc95b9429" providerId="LiveId" clId="{6D33A4BD-B029-7541-8EDB-D42D17E9EFA8}" dt="2024-09-12T00:07:14.171" v="1585" actId="207"/>
          <ac:spMkLst>
            <pc:docMk/>
            <pc:sldMk cId="873461895" sldId="360"/>
            <ac:spMk id="75" creationId="{ACA00C25-C128-778C-08E2-7AD0B72BF673}"/>
          </ac:spMkLst>
        </pc:spChg>
        <pc:spChg chg="add mod">
          <ac:chgData name="晓川 王" userId="0941e86cc95b9429" providerId="LiveId" clId="{6D33A4BD-B029-7541-8EDB-D42D17E9EFA8}" dt="2024-09-12T00:07:14.171" v="1585" actId="207"/>
          <ac:spMkLst>
            <pc:docMk/>
            <pc:sldMk cId="873461895" sldId="360"/>
            <ac:spMk id="76" creationId="{9F36CFD2-4569-A3FD-F757-1E4F90098335}"/>
          </ac:spMkLst>
        </pc:spChg>
        <pc:spChg chg="add mod">
          <ac:chgData name="晓川 王" userId="0941e86cc95b9429" providerId="LiveId" clId="{6D33A4BD-B029-7541-8EDB-D42D17E9EFA8}" dt="2024-09-12T00:07:14.171" v="1585" actId="207"/>
          <ac:spMkLst>
            <pc:docMk/>
            <pc:sldMk cId="873461895" sldId="360"/>
            <ac:spMk id="77" creationId="{ACA00C25-C128-778C-08E2-7AD0B72BF673}"/>
          </ac:spMkLst>
        </pc:spChg>
        <pc:spChg chg="add mod">
          <ac:chgData name="晓川 王" userId="0941e86cc95b9429" providerId="LiveId" clId="{6D33A4BD-B029-7541-8EDB-D42D17E9EFA8}" dt="2024-09-12T00:07:14.171" v="1585" actId="207"/>
          <ac:spMkLst>
            <pc:docMk/>
            <pc:sldMk cId="873461895" sldId="360"/>
            <ac:spMk id="78" creationId="{ACA00C25-C128-778C-08E2-7AD0B72BF673}"/>
          </ac:spMkLst>
        </pc:spChg>
        <pc:spChg chg="add mod">
          <ac:chgData name="晓川 王" userId="0941e86cc95b9429" providerId="LiveId" clId="{6D33A4BD-B029-7541-8EDB-D42D17E9EFA8}" dt="2024-09-12T00:07:14.171" v="1585" actId="207"/>
          <ac:spMkLst>
            <pc:docMk/>
            <pc:sldMk cId="873461895" sldId="360"/>
            <ac:spMk id="79" creationId="{ACA00C25-C128-778C-08E2-7AD0B72BF673}"/>
          </ac:spMkLst>
        </pc:spChg>
        <pc:spChg chg="add mod">
          <ac:chgData name="晓川 王" userId="0941e86cc95b9429" providerId="LiveId" clId="{6D33A4BD-B029-7541-8EDB-D42D17E9EFA8}" dt="2024-09-12T00:07:14.171" v="1585" actId="207"/>
          <ac:spMkLst>
            <pc:docMk/>
            <pc:sldMk cId="873461895" sldId="360"/>
            <ac:spMk id="80" creationId="{ACA00C25-C128-778C-08E2-7AD0B72BF673}"/>
          </ac:spMkLst>
        </pc:spChg>
        <pc:spChg chg="add mod">
          <ac:chgData name="晓川 王" userId="0941e86cc95b9429" providerId="LiveId" clId="{6D33A4BD-B029-7541-8EDB-D42D17E9EFA8}" dt="2024-09-12T00:07:14.171" v="1585" actId="207"/>
          <ac:spMkLst>
            <pc:docMk/>
            <pc:sldMk cId="873461895" sldId="360"/>
            <ac:spMk id="81" creationId="{ACA00C25-C128-778C-08E2-7AD0B72BF673}"/>
          </ac:spMkLst>
        </pc:spChg>
        <pc:spChg chg="add mod">
          <ac:chgData name="晓川 王" userId="0941e86cc95b9429" providerId="LiveId" clId="{6D33A4BD-B029-7541-8EDB-D42D17E9EFA8}" dt="2024-09-12T00:07:14.171" v="1585" actId="207"/>
          <ac:spMkLst>
            <pc:docMk/>
            <pc:sldMk cId="873461895" sldId="360"/>
            <ac:spMk id="82" creationId="{ACA00C25-C128-778C-08E2-7AD0B72BF673}"/>
          </ac:spMkLst>
        </pc:spChg>
        <pc:spChg chg="add mod">
          <ac:chgData name="晓川 王" userId="0941e86cc95b9429" providerId="LiveId" clId="{6D33A4BD-B029-7541-8EDB-D42D17E9EFA8}" dt="2024-09-12T00:06:33.433" v="1543"/>
          <ac:spMkLst>
            <pc:docMk/>
            <pc:sldMk cId="873461895" sldId="360"/>
            <ac:spMk id="83" creationId="{ACA00C25-C128-778C-08E2-7AD0B72BF673}"/>
          </ac:spMkLst>
        </pc:spChg>
        <pc:spChg chg="add mod">
          <ac:chgData name="晓川 王" userId="0941e86cc95b9429" providerId="LiveId" clId="{6D33A4BD-B029-7541-8EDB-D42D17E9EFA8}" dt="2024-09-12T00:07:14.171" v="1585" actId="207"/>
          <ac:spMkLst>
            <pc:docMk/>
            <pc:sldMk cId="873461895" sldId="360"/>
            <ac:spMk id="84" creationId="{43B2BE2A-50C4-6617-6B2C-14E42FC13FB9}"/>
          </ac:spMkLst>
        </pc:spChg>
        <pc:spChg chg="add mod">
          <ac:chgData name="晓川 王" userId="0941e86cc95b9429" providerId="LiveId" clId="{6D33A4BD-B029-7541-8EDB-D42D17E9EFA8}" dt="2024-09-12T00:07:14.171" v="1585" actId="207"/>
          <ac:spMkLst>
            <pc:docMk/>
            <pc:sldMk cId="873461895" sldId="360"/>
            <ac:spMk id="85" creationId="{ACA00C25-C128-778C-08E2-7AD0B72BF673}"/>
          </ac:spMkLst>
        </pc:spChg>
        <pc:cxnChg chg="del">
          <ac:chgData name="晓川 王" userId="0941e86cc95b9429" providerId="LiveId" clId="{6D33A4BD-B029-7541-8EDB-D42D17E9EFA8}" dt="2024-09-11T23:52:48.926" v="991" actId="478"/>
          <ac:cxnSpMkLst>
            <pc:docMk/>
            <pc:sldMk cId="873461895" sldId="360"/>
            <ac:cxnSpMk id="18" creationId="{BE436D95-211B-70DF-2B05-A72149D55065}"/>
          </ac:cxnSpMkLst>
        </pc:cxnChg>
        <pc:cxnChg chg="del">
          <ac:chgData name="晓川 王" userId="0941e86cc95b9429" providerId="LiveId" clId="{6D33A4BD-B029-7541-8EDB-D42D17E9EFA8}" dt="2024-09-11T23:52:48.926" v="991" actId="478"/>
          <ac:cxnSpMkLst>
            <pc:docMk/>
            <pc:sldMk cId="873461895" sldId="360"/>
            <ac:cxnSpMk id="20" creationId="{20FB65AA-5727-5B2A-24AF-EB90A546B2A2}"/>
          </ac:cxnSpMkLst>
        </pc:cxnChg>
        <pc:cxnChg chg="add mod">
          <ac:chgData name="晓川 王" userId="0941e86cc95b9429" providerId="LiveId" clId="{6D33A4BD-B029-7541-8EDB-D42D17E9EFA8}" dt="2024-09-11T23:56:46.622" v="1023" actId="1076"/>
          <ac:cxnSpMkLst>
            <pc:docMk/>
            <pc:sldMk cId="873461895" sldId="360"/>
            <ac:cxnSpMk id="35" creationId="{EB812DF0-D24F-C17D-CC49-AEF22D1AC807}"/>
          </ac:cxnSpMkLst>
        </pc:cxnChg>
        <pc:cxnChg chg="mod">
          <ac:chgData name="晓川 王" userId="0941e86cc95b9429" providerId="LiveId" clId="{6D33A4BD-B029-7541-8EDB-D42D17E9EFA8}" dt="2024-09-11T23:56:23.366" v="1018"/>
          <ac:cxnSpMkLst>
            <pc:docMk/>
            <pc:sldMk cId="873461895" sldId="360"/>
            <ac:cxnSpMk id="43" creationId="{FACD38DF-C40D-A7CD-9E7D-8D95674DDF2C}"/>
          </ac:cxnSpMkLst>
        </pc:cxnChg>
        <pc:cxnChg chg="del">
          <ac:chgData name="晓川 王" userId="0941e86cc95b9429" providerId="LiveId" clId="{6D33A4BD-B029-7541-8EDB-D42D17E9EFA8}" dt="2024-09-11T23:52:51.785" v="992" actId="478"/>
          <ac:cxnSpMkLst>
            <pc:docMk/>
            <pc:sldMk cId="873461895" sldId="360"/>
            <ac:cxnSpMk id="46" creationId="{B7DE1FE0-0BB0-4D8F-8CC3-0EED8593CCA5}"/>
          </ac:cxnSpMkLst>
        </pc:cxnChg>
        <pc:cxnChg chg="del">
          <ac:chgData name="晓川 王" userId="0941e86cc95b9429" providerId="LiveId" clId="{6D33A4BD-B029-7541-8EDB-D42D17E9EFA8}" dt="2024-09-11T23:52:51.785" v="992" actId="478"/>
          <ac:cxnSpMkLst>
            <pc:docMk/>
            <pc:sldMk cId="873461895" sldId="360"/>
            <ac:cxnSpMk id="50" creationId="{D95094AB-0DB8-E463-0BD4-3140AD5B4F2E}"/>
          </ac:cxnSpMkLst>
        </pc:cxnChg>
      </pc:sldChg>
      <pc:sldChg chg="addSp delSp modSp add mod">
        <pc:chgData name="晓川 王" userId="0941e86cc95b9429" providerId="LiveId" clId="{6D33A4BD-B029-7541-8EDB-D42D17E9EFA8}" dt="2024-09-12T00:21:03.305" v="1971"/>
        <pc:sldMkLst>
          <pc:docMk/>
          <pc:sldMk cId="3779462431" sldId="361"/>
        </pc:sldMkLst>
        <pc:spChg chg="mod">
          <ac:chgData name="晓川 王" userId="0941e86cc95b9429" providerId="LiveId" clId="{6D33A4BD-B029-7541-8EDB-D42D17E9EFA8}" dt="2024-09-12T00:14:41.081" v="1603" actId="20577"/>
          <ac:spMkLst>
            <pc:docMk/>
            <pc:sldMk cId="3779462431" sldId="361"/>
            <ac:spMk id="2" creationId="{504CD0F7-673B-11B2-234D-05AE5652EE62}"/>
          </ac:spMkLst>
        </pc:spChg>
        <pc:spChg chg="add mod">
          <ac:chgData name="晓川 王" userId="0941e86cc95b9429" providerId="LiveId" clId="{6D33A4BD-B029-7541-8EDB-D42D17E9EFA8}" dt="2024-09-12T00:15:05.693" v="1617" actId="1076"/>
          <ac:spMkLst>
            <pc:docMk/>
            <pc:sldMk cId="3779462431" sldId="361"/>
            <ac:spMk id="8" creationId="{5D05BCEF-19B7-BC87-AC77-1174A4FDAFF6}"/>
          </ac:spMkLst>
        </pc:spChg>
        <pc:spChg chg="del">
          <ac:chgData name="晓川 王" userId="0941e86cc95b9429" providerId="LiveId" clId="{6D33A4BD-B029-7541-8EDB-D42D17E9EFA8}" dt="2024-09-12T00:14:52.555" v="1606" actId="478"/>
          <ac:spMkLst>
            <pc:docMk/>
            <pc:sldMk cId="3779462431" sldId="361"/>
            <ac:spMk id="10" creationId="{12E4ED59-4D3E-08FF-B97D-3DB78558F523}"/>
          </ac:spMkLst>
        </pc:spChg>
        <pc:spChg chg="del">
          <ac:chgData name="晓川 王" userId="0941e86cc95b9429" providerId="LiveId" clId="{6D33A4BD-B029-7541-8EDB-D42D17E9EFA8}" dt="2024-09-12T00:14:52.555" v="1606" actId="478"/>
          <ac:spMkLst>
            <pc:docMk/>
            <pc:sldMk cId="3779462431" sldId="361"/>
            <ac:spMk id="11" creationId="{90B7A7EA-3F33-E874-25F4-55F2E5B77BBC}"/>
          </ac:spMkLst>
        </pc:spChg>
        <pc:spChg chg="add mod">
          <ac:chgData name="晓川 王" userId="0941e86cc95b9429" providerId="LiveId" clId="{6D33A4BD-B029-7541-8EDB-D42D17E9EFA8}" dt="2024-09-12T00:15:12.384" v="1620" actId="20577"/>
          <ac:spMkLst>
            <pc:docMk/>
            <pc:sldMk cId="3779462431" sldId="361"/>
            <ac:spMk id="12" creationId="{C335EBA3-A996-55A2-ED2A-DC5A1F5D09D6}"/>
          </ac:spMkLst>
        </pc:spChg>
        <pc:spChg chg="add mod">
          <ac:chgData name="晓川 王" userId="0941e86cc95b9429" providerId="LiveId" clId="{6D33A4BD-B029-7541-8EDB-D42D17E9EFA8}" dt="2024-09-12T00:15:21.970" v="1623" actId="20577"/>
          <ac:spMkLst>
            <pc:docMk/>
            <pc:sldMk cId="3779462431" sldId="361"/>
            <ac:spMk id="13" creationId="{5D05BCEF-19B7-BC87-AC77-1174A4FDAFF6}"/>
          </ac:spMkLst>
        </pc:spChg>
        <pc:spChg chg="add mod">
          <ac:chgData name="晓川 王" userId="0941e86cc95b9429" providerId="LiveId" clId="{6D33A4BD-B029-7541-8EDB-D42D17E9EFA8}" dt="2024-09-12T00:15:32.590" v="1626" actId="20577"/>
          <ac:spMkLst>
            <pc:docMk/>
            <pc:sldMk cId="3779462431" sldId="361"/>
            <ac:spMk id="14" creationId="{5D05BCEF-19B7-BC87-AC77-1174A4FDAFF6}"/>
          </ac:spMkLst>
        </pc:spChg>
        <pc:spChg chg="del mod">
          <ac:chgData name="晓川 王" userId="0941e86cc95b9429" providerId="LiveId" clId="{6D33A4BD-B029-7541-8EDB-D42D17E9EFA8}" dt="2024-09-12T00:14:49.601" v="1605" actId="478"/>
          <ac:spMkLst>
            <pc:docMk/>
            <pc:sldMk cId="3779462431" sldId="361"/>
            <ac:spMk id="15" creationId="{669F394B-ED5B-5BD6-D384-52F04A21AD41}"/>
          </ac:spMkLst>
        </pc:spChg>
        <pc:spChg chg="del">
          <ac:chgData name="晓川 王" userId="0941e86cc95b9429" providerId="LiveId" clId="{6D33A4BD-B029-7541-8EDB-D42D17E9EFA8}" dt="2024-09-12T00:14:52.555" v="1606" actId="478"/>
          <ac:spMkLst>
            <pc:docMk/>
            <pc:sldMk cId="3779462431" sldId="361"/>
            <ac:spMk id="16" creationId="{BD6A92FB-E070-722F-304D-32B3E3A7B1EA}"/>
          </ac:spMkLst>
        </pc:spChg>
        <pc:spChg chg="del">
          <ac:chgData name="晓川 王" userId="0941e86cc95b9429" providerId="LiveId" clId="{6D33A4BD-B029-7541-8EDB-D42D17E9EFA8}" dt="2024-09-12T00:14:52.555" v="1606" actId="478"/>
          <ac:spMkLst>
            <pc:docMk/>
            <pc:sldMk cId="3779462431" sldId="361"/>
            <ac:spMk id="17" creationId="{364CBEC8-11F4-C6AA-B8B6-35FAAF270F49}"/>
          </ac:spMkLst>
        </pc:spChg>
        <pc:spChg chg="del">
          <ac:chgData name="晓川 王" userId="0941e86cc95b9429" providerId="LiveId" clId="{6D33A4BD-B029-7541-8EDB-D42D17E9EFA8}" dt="2024-09-12T00:14:52.555" v="1606" actId="478"/>
          <ac:spMkLst>
            <pc:docMk/>
            <pc:sldMk cId="3779462431" sldId="361"/>
            <ac:spMk id="18" creationId="{ED2E0F07-23E6-BCDA-18E0-402A7F23BB74}"/>
          </ac:spMkLst>
        </pc:spChg>
        <pc:spChg chg="add mod">
          <ac:chgData name="晓川 王" userId="0941e86cc95b9429" providerId="LiveId" clId="{6D33A4BD-B029-7541-8EDB-D42D17E9EFA8}" dt="2024-09-12T00:16:48.566" v="1780" actId="1076"/>
          <ac:spMkLst>
            <pc:docMk/>
            <pc:sldMk cId="3779462431" sldId="361"/>
            <ac:spMk id="34" creationId="{BEFFD08F-F1F0-AD12-177A-ACB4073A102A}"/>
          </ac:spMkLst>
        </pc:spChg>
        <pc:spChg chg="add mod">
          <ac:chgData name="晓川 王" userId="0941e86cc95b9429" providerId="LiveId" clId="{6D33A4BD-B029-7541-8EDB-D42D17E9EFA8}" dt="2024-09-12T00:17:06.439" v="1784" actId="14100"/>
          <ac:spMkLst>
            <pc:docMk/>
            <pc:sldMk cId="3779462431" sldId="361"/>
            <ac:spMk id="35" creationId="{89FACC1A-F817-5AD0-FE38-4DBEE7780124}"/>
          </ac:spMkLst>
        </pc:spChg>
        <pc:spChg chg="add mod">
          <ac:chgData name="晓川 王" userId="0941e86cc95b9429" providerId="LiveId" clId="{6D33A4BD-B029-7541-8EDB-D42D17E9EFA8}" dt="2024-09-12T00:18:22.187" v="1806" actId="1076"/>
          <ac:spMkLst>
            <pc:docMk/>
            <pc:sldMk cId="3779462431" sldId="361"/>
            <ac:spMk id="36" creationId="{8E74D443-BCFD-E5FF-2FA5-5B2583A5CA60}"/>
          </ac:spMkLst>
        </pc:spChg>
        <pc:spChg chg="add mod">
          <ac:chgData name="晓川 王" userId="0941e86cc95b9429" providerId="LiveId" clId="{6D33A4BD-B029-7541-8EDB-D42D17E9EFA8}" dt="2024-09-12T00:18:24.439" v="1807" actId="1076"/>
          <ac:spMkLst>
            <pc:docMk/>
            <pc:sldMk cId="3779462431" sldId="361"/>
            <ac:spMk id="37" creationId="{89FACC1A-F817-5AD0-FE38-4DBEE7780124}"/>
          </ac:spMkLst>
        </pc:spChg>
        <pc:spChg chg="add mod">
          <ac:chgData name="晓川 王" userId="0941e86cc95b9429" providerId="LiveId" clId="{6D33A4BD-B029-7541-8EDB-D42D17E9EFA8}" dt="2024-09-12T00:18:31.740" v="1809" actId="167"/>
          <ac:spMkLst>
            <pc:docMk/>
            <pc:sldMk cId="3779462431" sldId="361"/>
            <ac:spMk id="53" creationId="{85BA96F9-6293-CD31-C32A-7EB05025D47D}"/>
          </ac:spMkLst>
        </pc:spChg>
        <pc:spChg chg="add mod">
          <ac:chgData name="晓川 王" userId="0941e86cc95b9429" providerId="LiveId" clId="{6D33A4BD-B029-7541-8EDB-D42D17E9EFA8}" dt="2024-09-12T00:19:11.994" v="1824" actId="688"/>
          <ac:spMkLst>
            <pc:docMk/>
            <pc:sldMk cId="3779462431" sldId="361"/>
            <ac:spMk id="54" creationId="{D419F5BF-BB7E-F3C6-4EFF-C5CB690C7871}"/>
          </ac:spMkLst>
        </pc:spChg>
        <pc:spChg chg="add mod">
          <ac:chgData name="晓川 王" userId="0941e86cc95b9429" providerId="LiveId" clId="{6D33A4BD-B029-7541-8EDB-D42D17E9EFA8}" dt="2024-09-12T00:19:30.359" v="1881" actId="1076"/>
          <ac:spMkLst>
            <pc:docMk/>
            <pc:sldMk cId="3779462431" sldId="361"/>
            <ac:spMk id="55" creationId="{C94F35EE-B40E-D48E-DD0B-C9EB58293076}"/>
          </ac:spMkLst>
        </pc:spChg>
        <pc:spChg chg="add mod">
          <ac:chgData name="晓川 王" userId="0941e86cc95b9429" providerId="LiveId" clId="{6D33A4BD-B029-7541-8EDB-D42D17E9EFA8}" dt="2024-09-12T00:19:46.510" v="1930" actId="1076"/>
          <ac:spMkLst>
            <pc:docMk/>
            <pc:sldMk cId="3779462431" sldId="361"/>
            <ac:spMk id="56" creationId="{EECA25A5-402D-6A2E-DAB1-B25B55FC08C1}"/>
          </ac:spMkLst>
        </pc:spChg>
        <pc:spChg chg="add mod">
          <ac:chgData name="晓川 王" userId="0941e86cc95b9429" providerId="LiveId" clId="{6D33A4BD-B029-7541-8EDB-D42D17E9EFA8}" dt="2024-09-12T00:19:53.034" v="1949" actId="20577"/>
          <ac:spMkLst>
            <pc:docMk/>
            <pc:sldMk cId="3779462431" sldId="361"/>
            <ac:spMk id="57" creationId="{790B6E43-BEF6-2BC5-07EA-41A8E7EBFD09}"/>
          </ac:spMkLst>
        </pc:spChg>
        <pc:picChg chg="add mod">
          <ac:chgData name="晓川 王" userId="0941e86cc95b9429" providerId="LiveId" clId="{6D33A4BD-B029-7541-8EDB-D42D17E9EFA8}" dt="2024-09-12T00:20:02.994" v="1954" actId="1076"/>
          <ac:picMkLst>
            <pc:docMk/>
            <pc:sldMk cId="3779462431" sldId="361"/>
            <ac:picMk id="59" creationId="{53D044AF-0F03-78E6-8312-886AB93E888D}"/>
          </ac:picMkLst>
        </pc:picChg>
        <pc:picChg chg="add mod">
          <ac:chgData name="晓川 王" userId="0941e86cc95b9429" providerId="LiveId" clId="{6D33A4BD-B029-7541-8EDB-D42D17E9EFA8}" dt="2024-09-12T00:20:13.152" v="1959" actId="1076"/>
          <ac:picMkLst>
            <pc:docMk/>
            <pc:sldMk cId="3779462431" sldId="361"/>
            <ac:picMk id="61" creationId="{C0698B24-FAD9-A553-EC86-A88C65FD04D9}"/>
          </ac:picMkLst>
        </pc:picChg>
        <pc:cxnChg chg="del mod">
          <ac:chgData name="晓川 王" userId="0941e86cc95b9429" providerId="LiveId" clId="{6D33A4BD-B029-7541-8EDB-D42D17E9EFA8}" dt="2024-09-12T00:14:52.555" v="1606" actId="478"/>
          <ac:cxnSpMkLst>
            <pc:docMk/>
            <pc:sldMk cId="3779462431" sldId="361"/>
            <ac:cxnSpMk id="20" creationId="{4AA410B6-F69F-0829-AA5D-3DE4A022F2E7}"/>
          </ac:cxnSpMkLst>
        </pc:cxnChg>
        <pc:cxnChg chg="add mod">
          <ac:chgData name="晓川 王" userId="0941e86cc95b9429" providerId="LiveId" clId="{6D33A4BD-B029-7541-8EDB-D42D17E9EFA8}" dt="2024-09-12T00:15:40.701" v="1628" actId="14100"/>
          <ac:cxnSpMkLst>
            <pc:docMk/>
            <pc:sldMk cId="3779462431" sldId="361"/>
            <ac:cxnSpMk id="21" creationId="{EF2DA66F-03EC-660B-2129-381127FF1A0A}"/>
          </ac:cxnSpMkLst>
        </pc:cxnChg>
        <pc:cxnChg chg="del">
          <ac:chgData name="晓川 王" userId="0941e86cc95b9429" providerId="LiveId" clId="{6D33A4BD-B029-7541-8EDB-D42D17E9EFA8}" dt="2024-09-12T00:14:52.555" v="1606" actId="478"/>
          <ac:cxnSpMkLst>
            <pc:docMk/>
            <pc:sldMk cId="3779462431" sldId="361"/>
            <ac:cxnSpMk id="24" creationId="{7ED0817C-83C4-C618-F179-3EC765965DC4}"/>
          </ac:cxnSpMkLst>
        </pc:cxnChg>
        <pc:cxnChg chg="del">
          <ac:chgData name="晓川 王" userId="0941e86cc95b9429" providerId="LiveId" clId="{6D33A4BD-B029-7541-8EDB-D42D17E9EFA8}" dt="2024-09-12T00:14:52.555" v="1606" actId="478"/>
          <ac:cxnSpMkLst>
            <pc:docMk/>
            <pc:sldMk cId="3779462431" sldId="361"/>
            <ac:cxnSpMk id="25" creationId="{8B0A2700-CF0C-08F7-A373-662F573FAFE3}"/>
          </ac:cxnSpMkLst>
        </pc:cxnChg>
        <pc:cxnChg chg="del">
          <ac:chgData name="晓川 王" userId="0941e86cc95b9429" providerId="LiveId" clId="{6D33A4BD-B029-7541-8EDB-D42D17E9EFA8}" dt="2024-09-12T00:14:52.555" v="1606" actId="478"/>
          <ac:cxnSpMkLst>
            <pc:docMk/>
            <pc:sldMk cId="3779462431" sldId="361"/>
            <ac:cxnSpMk id="26" creationId="{F27A330C-8E67-72A7-A50C-B899BC5AB5A5}"/>
          </ac:cxnSpMkLst>
        </pc:cxnChg>
        <pc:cxnChg chg="add">
          <ac:chgData name="晓川 王" userId="0941e86cc95b9429" providerId="LiveId" clId="{6D33A4BD-B029-7541-8EDB-D42D17E9EFA8}" dt="2024-09-12T00:15:44.847" v="1629" actId="11529"/>
          <ac:cxnSpMkLst>
            <pc:docMk/>
            <pc:sldMk cId="3779462431" sldId="361"/>
            <ac:cxnSpMk id="27" creationId="{0F08E901-41CE-24AA-1CE4-110C9454DFEF}"/>
          </ac:cxnSpMkLst>
        </pc:cxnChg>
        <pc:cxnChg chg="add">
          <ac:chgData name="晓川 王" userId="0941e86cc95b9429" providerId="LiveId" clId="{6D33A4BD-B029-7541-8EDB-D42D17E9EFA8}" dt="2024-09-12T00:15:49.032" v="1630" actId="11529"/>
          <ac:cxnSpMkLst>
            <pc:docMk/>
            <pc:sldMk cId="3779462431" sldId="361"/>
            <ac:cxnSpMk id="29" creationId="{864A7112-C0A2-C2BB-2BC1-A7497EB3EE70}"/>
          </ac:cxnSpMkLst>
        </pc:cxnChg>
        <pc:cxnChg chg="add">
          <ac:chgData name="晓川 王" userId="0941e86cc95b9429" providerId="LiveId" clId="{6D33A4BD-B029-7541-8EDB-D42D17E9EFA8}" dt="2024-09-12T00:15:52.357" v="1631" actId="11529"/>
          <ac:cxnSpMkLst>
            <pc:docMk/>
            <pc:sldMk cId="3779462431" sldId="361"/>
            <ac:cxnSpMk id="31" creationId="{B700F393-A924-2FDA-1A9F-47B8296DEC32}"/>
          </ac:cxnSpMkLst>
        </pc:cxnChg>
        <pc:cxnChg chg="add">
          <ac:chgData name="晓川 王" userId="0941e86cc95b9429" providerId="LiveId" clId="{6D33A4BD-B029-7541-8EDB-D42D17E9EFA8}" dt="2024-09-12T00:15:56.276" v="1632" actId="11529"/>
          <ac:cxnSpMkLst>
            <pc:docMk/>
            <pc:sldMk cId="3779462431" sldId="361"/>
            <ac:cxnSpMk id="33" creationId="{07E57344-D9CC-F1DA-EA86-39C78310C9AD}"/>
          </ac:cxnSpMkLst>
        </pc:cxnChg>
        <pc:cxnChg chg="add del mod">
          <ac:chgData name="晓川 王" userId="0941e86cc95b9429" providerId="LiveId" clId="{6D33A4BD-B029-7541-8EDB-D42D17E9EFA8}" dt="2024-09-12T00:18:08.645" v="1801" actId="478"/>
          <ac:cxnSpMkLst>
            <pc:docMk/>
            <pc:sldMk cId="3779462431" sldId="361"/>
            <ac:cxnSpMk id="39" creationId="{18CF5DBA-F4C6-EA0B-CC68-25BCD2D43072}"/>
          </ac:cxnSpMkLst>
        </pc:cxnChg>
        <pc:cxnChg chg="add del mod">
          <ac:chgData name="晓川 王" userId="0941e86cc95b9429" providerId="LiveId" clId="{6D33A4BD-B029-7541-8EDB-D42D17E9EFA8}" dt="2024-09-12T00:18:08.645" v="1801" actId="478"/>
          <ac:cxnSpMkLst>
            <pc:docMk/>
            <pc:sldMk cId="3779462431" sldId="361"/>
            <ac:cxnSpMk id="41" creationId="{B408FF0A-1983-1F79-13A4-DB27066BC542}"/>
          </ac:cxnSpMkLst>
        </pc:cxnChg>
        <pc:cxnChg chg="add del mod">
          <ac:chgData name="晓川 王" userId="0941e86cc95b9429" providerId="LiveId" clId="{6D33A4BD-B029-7541-8EDB-D42D17E9EFA8}" dt="2024-09-12T00:18:08.645" v="1801" actId="478"/>
          <ac:cxnSpMkLst>
            <pc:docMk/>
            <pc:sldMk cId="3779462431" sldId="361"/>
            <ac:cxnSpMk id="46" creationId="{7407EC9B-CF62-EF0F-3463-70E5413FC89A}"/>
          </ac:cxnSpMkLst>
        </pc:cxnChg>
        <pc:cxnChg chg="add mod">
          <ac:chgData name="晓川 王" userId="0941e86cc95b9429" providerId="LiveId" clId="{6D33A4BD-B029-7541-8EDB-D42D17E9EFA8}" dt="2024-09-12T00:20:29.880" v="1961" actId="693"/>
          <ac:cxnSpMkLst>
            <pc:docMk/>
            <pc:sldMk cId="3779462431" sldId="361"/>
            <ac:cxnSpMk id="63" creationId="{B0D709BB-6CEF-9971-8195-00FA1EC8AC60}"/>
          </ac:cxnSpMkLst>
        </pc:cxnChg>
        <pc:cxnChg chg="add mod">
          <ac:chgData name="晓川 王" userId="0941e86cc95b9429" providerId="LiveId" clId="{6D33A4BD-B029-7541-8EDB-D42D17E9EFA8}" dt="2024-09-12T00:20:38.197" v="1964" actId="14100"/>
          <ac:cxnSpMkLst>
            <pc:docMk/>
            <pc:sldMk cId="3779462431" sldId="361"/>
            <ac:cxnSpMk id="64" creationId="{A8BDA29B-CA46-28CE-4705-4730114D47FB}"/>
          </ac:cxnSpMkLst>
        </pc:cxnChg>
        <pc:cxnChg chg="add mod">
          <ac:chgData name="晓川 王" userId="0941e86cc95b9429" providerId="LiveId" clId="{6D33A4BD-B029-7541-8EDB-D42D17E9EFA8}" dt="2024-09-12T00:20:44.296" v="1967" actId="14100"/>
          <ac:cxnSpMkLst>
            <pc:docMk/>
            <pc:sldMk cId="3779462431" sldId="361"/>
            <ac:cxnSpMk id="67" creationId="{2D9EB571-FCCD-E288-5C90-5D0D75DDAF83}"/>
          </ac:cxnSpMkLst>
        </pc:cxnChg>
        <pc:cxnChg chg="add mod">
          <ac:chgData name="晓川 王" userId="0941e86cc95b9429" providerId="LiveId" clId="{6D33A4BD-B029-7541-8EDB-D42D17E9EFA8}" dt="2024-09-12T00:21:03.305" v="1971"/>
          <ac:cxnSpMkLst>
            <pc:docMk/>
            <pc:sldMk cId="3779462431" sldId="361"/>
            <ac:cxnSpMk id="70" creationId="{A8BDA29B-CA46-28CE-4705-4730114D47FB}"/>
          </ac:cxnSpMkLst>
        </pc:cxnChg>
      </pc:sldChg>
      <pc:sldChg chg="addSp delSp modSp add mod">
        <pc:chgData name="晓川 王" userId="0941e86cc95b9429" providerId="LiveId" clId="{6D33A4BD-B029-7541-8EDB-D42D17E9EFA8}" dt="2024-09-12T00:24:18.335" v="2109" actId="14100"/>
        <pc:sldMkLst>
          <pc:docMk/>
          <pc:sldMk cId="938013256" sldId="362"/>
        </pc:sldMkLst>
        <pc:spChg chg="add mod">
          <ac:chgData name="晓川 王" userId="0941e86cc95b9429" providerId="LiveId" clId="{6D33A4BD-B029-7541-8EDB-D42D17E9EFA8}" dt="2024-09-12T00:22:09.421" v="1998" actId="207"/>
          <ac:spMkLst>
            <pc:docMk/>
            <pc:sldMk cId="938013256" sldId="362"/>
            <ac:spMk id="8" creationId="{70AE355B-D27E-DF96-A5A2-84A52BFB49AB}"/>
          </ac:spMkLst>
        </pc:spChg>
        <pc:spChg chg="add mod">
          <ac:chgData name="晓川 王" userId="0941e86cc95b9429" providerId="LiveId" clId="{6D33A4BD-B029-7541-8EDB-D42D17E9EFA8}" dt="2024-09-12T00:22:13.617" v="1999" actId="2085"/>
          <ac:spMkLst>
            <pc:docMk/>
            <pc:sldMk cId="938013256" sldId="362"/>
            <ac:spMk id="10" creationId="{24108FF5-C72F-016C-5A1E-902D3BECD242}"/>
          </ac:spMkLst>
        </pc:spChg>
        <pc:spChg chg="add mod">
          <ac:chgData name="晓川 王" userId="0941e86cc95b9429" providerId="LiveId" clId="{6D33A4BD-B029-7541-8EDB-D42D17E9EFA8}" dt="2024-09-12T00:22:17.836" v="2001" actId="1076"/>
          <ac:spMkLst>
            <pc:docMk/>
            <pc:sldMk cId="938013256" sldId="362"/>
            <ac:spMk id="11" creationId="{7BC36968-7F66-16BE-16C7-06625B2D75D1}"/>
          </ac:spMkLst>
        </pc:spChg>
        <pc:spChg chg="add mod">
          <ac:chgData name="晓川 王" userId="0941e86cc95b9429" providerId="LiveId" clId="{6D33A4BD-B029-7541-8EDB-D42D17E9EFA8}" dt="2024-09-12T00:22:20.986" v="2020" actId="20577"/>
          <ac:spMkLst>
            <pc:docMk/>
            <pc:sldMk cId="938013256" sldId="362"/>
            <ac:spMk id="12" creationId="{E4A07266-E543-72D8-503C-D315ACC61BAF}"/>
          </ac:spMkLst>
        </pc:spChg>
        <pc:spChg chg="add mod">
          <ac:chgData name="晓川 王" userId="0941e86cc95b9429" providerId="LiveId" clId="{6D33A4BD-B029-7541-8EDB-D42D17E9EFA8}" dt="2024-09-12T00:22:27.574" v="2022" actId="1076"/>
          <ac:spMkLst>
            <pc:docMk/>
            <pc:sldMk cId="938013256" sldId="362"/>
            <ac:spMk id="13" creationId="{24108FF5-C72F-016C-5A1E-902D3BECD242}"/>
          </ac:spMkLst>
        </pc:spChg>
        <pc:spChg chg="add mod">
          <ac:chgData name="晓川 王" userId="0941e86cc95b9429" providerId="LiveId" clId="{6D33A4BD-B029-7541-8EDB-D42D17E9EFA8}" dt="2024-09-12T00:22:37.009" v="2045" actId="20577"/>
          <ac:spMkLst>
            <pc:docMk/>
            <pc:sldMk cId="938013256" sldId="362"/>
            <ac:spMk id="14" creationId="{70AE355B-D27E-DF96-A5A2-84A52BFB49AB}"/>
          </ac:spMkLst>
        </pc:spChg>
        <pc:spChg chg="del">
          <ac:chgData name="晓川 王" userId="0941e86cc95b9429" providerId="LiveId" clId="{6D33A4BD-B029-7541-8EDB-D42D17E9EFA8}" dt="2024-09-12T00:21:23.468" v="1973" actId="478"/>
          <ac:spMkLst>
            <pc:docMk/>
            <pc:sldMk cId="938013256" sldId="362"/>
            <ac:spMk id="15" creationId="{F090A3C4-30E2-A1F2-1E9F-AEA8D2594265}"/>
          </ac:spMkLst>
        </pc:spChg>
        <pc:spChg chg="del">
          <ac:chgData name="晓川 王" userId="0941e86cc95b9429" providerId="LiveId" clId="{6D33A4BD-B029-7541-8EDB-D42D17E9EFA8}" dt="2024-09-12T00:21:23.468" v="1973" actId="478"/>
          <ac:spMkLst>
            <pc:docMk/>
            <pc:sldMk cId="938013256" sldId="362"/>
            <ac:spMk id="17" creationId="{6DE1BEF2-28B9-3002-4CBE-4172414835C8}"/>
          </ac:spMkLst>
        </pc:spChg>
        <pc:spChg chg="add mod">
          <ac:chgData name="晓川 王" userId="0941e86cc95b9429" providerId="LiveId" clId="{6D33A4BD-B029-7541-8EDB-D42D17E9EFA8}" dt="2024-09-12T00:23:08.651" v="2058"/>
          <ac:spMkLst>
            <pc:docMk/>
            <pc:sldMk cId="938013256" sldId="362"/>
            <ac:spMk id="18" creationId="{DAECF7E4-F037-C3C5-A961-709F0D828D56}"/>
          </ac:spMkLst>
        </pc:spChg>
        <pc:spChg chg="del">
          <ac:chgData name="晓川 王" userId="0941e86cc95b9429" providerId="LiveId" clId="{6D33A4BD-B029-7541-8EDB-D42D17E9EFA8}" dt="2024-09-12T00:21:23.468" v="1973" actId="478"/>
          <ac:spMkLst>
            <pc:docMk/>
            <pc:sldMk cId="938013256" sldId="362"/>
            <ac:spMk id="19" creationId="{F9A4E8C3-C361-AA13-B2A1-7F442F5B7370}"/>
          </ac:spMkLst>
        </pc:spChg>
        <pc:spChg chg="add mod">
          <ac:chgData name="晓川 王" userId="0941e86cc95b9429" providerId="LiveId" clId="{6D33A4BD-B029-7541-8EDB-D42D17E9EFA8}" dt="2024-09-12T00:23:20.911" v="2064" actId="14100"/>
          <ac:spMkLst>
            <pc:docMk/>
            <pc:sldMk cId="938013256" sldId="362"/>
            <ac:spMk id="21" creationId="{FEF70640-F131-0883-B8A0-0BA41938E900}"/>
          </ac:spMkLst>
        </pc:spChg>
        <pc:spChg chg="add mod">
          <ac:chgData name="晓川 王" userId="0941e86cc95b9429" providerId="LiveId" clId="{6D33A4BD-B029-7541-8EDB-D42D17E9EFA8}" dt="2024-09-12T00:23:42.807" v="2072" actId="14100"/>
          <ac:spMkLst>
            <pc:docMk/>
            <pc:sldMk cId="938013256" sldId="362"/>
            <ac:spMk id="23" creationId="{86DACE3C-FD8F-61C8-86AB-E6C9EE719BE4}"/>
          </ac:spMkLst>
        </pc:spChg>
        <pc:spChg chg="add mod">
          <ac:chgData name="晓川 王" userId="0941e86cc95b9429" providerId="LiveId" clId="{6D33A4BD-B029-7541-8EDB-D42D17E9EFA8}" dt="2024-09-12T00:23:49.365" v="2074" actId="1076"/>
          <ac:spMkLst>
            <pc:docMk/>
            <pc:sldMk cId="938013256" sldId="362"/>
            <ac:spMk id="24" creationId="{6C0C5995-0216-341C-329A-A42FB15EB8A1}"/>
          </ac:spMkLst>
        </pc:spChg>
        <pc:spChg chg="add mod">
          <ac:chgData name="晓川 王" userId="0941e86cc95b9429" providerId="LiveId" clId="{6D33A4BD-B029-7541-8EDB-D42D17E9EFA8}" dt="2024-09-12T00:24:01.215" v="2103" actId="20577"/>
          <ac:spMkLst>
            <pc:docMk/>
            <pc:sldMk cId="938013256" sldId="362"/>
            <ac:spMk id="25" creationId="{5B58D732-F10A-371C-3341-9328DC8A11BA}"/>
          </ac:spMkLst>
        </pc:spChg>
        <pc:spChg chg="add mod">
          <ac:chgData name="晓川 王" userId="0941e86cc95b9429" providerId="LiveId" clId="{6D33A4BD-B029-7541-8EDB-D42D17E9EFA8}" dt="2024-09-12T00:24:18.335" v="2109" actId="14100"/>
          <ac:spMkLst>
            <pc:docMk/>
            <pc:sldMk cId="938013256" sldId="362"/>
            <ac:spMk id="27" creationId="{34910A03-78A6-7B53-E9E4-1C9FFEA71B95}"/>
          </ac:spMkLst>
        </pc:spChg>
        <pc:spChg chg="del">
          <ac:chgData name="晓川 王" userId="0941e86cc95b9429" providerId="LiveId" clId="{6D33A4BD-B029-7541-8EDB-D42D17E9EFA8}" dt="2024-09-12T00:21:23.468" v="1973" actId="478"/>
          <ac:spMkLst>
            <pc:docMk/>
            <pc:sldMk cId="938013256" sldId="362"/>
            <ac:spMk id="34" creationId="{B9D914B6-6B42-92F7-A27F-E30981380128}"/>
          </ac:spMkLst>
        </pc:spChg>
        <pc:spChg chg="del">
          <ac:chgData name="晓川 王" userId="0941e86cc95b9429" providerId="LiveId" clId="{6D33A4BD-B029-7541-8EDB-D42D17E9EFA8}" dt="2024-09-12T00:21:23.468" v="1973" actId="478"/>
          <ac:spMkLst>
            <pc:docMk/>
            <pc:sldMk cId="938013256" sldId="362"/>
            <ac:spMk id="41" creationId="{B4303605-CA65-D29D-DE54-FDA88D61C9B7}"/>
          </ac:spMkLst>
        </pc:spChg>
        <pc:spChg chg="del">
          <ac:chgData name="晓川 王" userId="0941e86cc95b9429" providerId="LiveId" clId="{6D33A4BD-B029-7541-8EDB-D42D17E9EFA8}" dt="2024-09-12T00:21:23.468" v="1973" actId="478"/>
          <ac:spMkLst>
            <pc:docMk/>
            <pc:sldMk cId="938013256" sldId="362"/>
            <ac:spMk id="44" creationId="{DA774BD3-0727-6B1B-E5B9-09BC81E3A5A7}"/>
          </ac:spMkLst>
        </pc:spChg>
        <pc:spChg chg="del">
          <ac:chgData name="晓川 王" userId="0941e86cc95b9429" providerId="LiveId" clId="{6D33A4BD-B029-7541-8EDB-D42D17E9EFA8}" dt="2024-09-12T00:21:23.468" v="1973" actId="478"/>
          <ac:spMkLst>
            <pc:docMk/>
            <pc:sldMk cId="938013256" sldId="362"/>
            <ac:spMk id="49" creationId="{A3823564-338A-0B21-6E1F-580C48FFFCA6}"/>
          </ac:spMkLst>
        </pc:spChg>
        <pc:spChg chg="del">
          <ac:chgData name="晓川 王" userId="0941e86cc95b9429" providerId="LiveId" clId="{6D33A4BD-B029-7541-8EDB-D42D17E9EFA8}" dt="2024-09-12T00:21:23.468" v="1973" actId="478"/>
          <ac:spMkLst>
            <pc:docMk/>
            <pc:sldMk cId="938013256" sldId="362"/>
            <ac:spMk id="51" creationId="{87A4E907-3407-2BD5-13DF-5D6D7B11198D}"/>
          </ac:spMkLst>
        </pc:spChg>
        <pc:spChg chg="del">
          <ac:chgData name="晓川 王" userId="0941e86cc95b9429" providerId="LiveId" clId="{6D33A4BD-B029-7541-8EDB-D42D17E9EFA8}" dt="2024-09-12T00:21:23.468" v="1973" actId="478"/>
          <ac:spMkLst>
            <pc:docMk/>
            <pc:sldMk cId="938013256" sldId="362"/>
            <ac:spMk id="52" creationId="{3C5B86CB-4D68-C8C9-5B9F-AD38027EEF30}"/>
          </ac:spMkLst>
        </pc:spChg>
        <pc:spChg chg="del">
          <ac:chgData name="晓川 王" userId="0941e86cc95b9429" providerId="LiveId" clId="{6D33A4BD-B029-7541-8EDB-D42D17E9EFA8}" dt="2024-09-12T00:21:23.468" v="1973" actId="478"/>
          <ac:spMkLst>
            <pc:docMk/>
            <pc:sldMk cId="938013256" sldId="362"/>
            <ac:spMk id="53" creationId="{70B2927F-87F1-0774-80FD-F3875C0868E3}"/>
          </ac:spMkLst>
        </pc:spChg>
        <pc:spChg chg="del">
          <ac:chgData name="晓川 王" userId="0941e86cc95b9429" providerId="LiveId" clId="{6D33A4BD-B029-7541-8EDB-D42D17E9EFA8}" dt="2024-09-12T00:21:23.468" v="1973" actId="478"/>
          <ac:spMkLst>
            <pc:docMk/>
            <pc:sldMk cId="938013256" sldId="362"/>
            <ac:spMk id="54" creationId="{1CBDC79C-BE5B-397B-CDD8-6D092B2600F5}"/>
          </ac:spMkLst>
        </pc:spChg>
        <pc:spChg chg="del">
          <ac:chgData name="晓川 王" userId="0941e86cc95b9429" providerId="LiveId" clId="{6D33A4BD-B029-7541-8EDB-D42D17E9EFA8}" dt="2024-09-12T00:21:23.468" v="1973" actId="478"/>
          <ac:spMkLst>
            <pc:docMk/>
            <pc:sldMk cId="938013256" sldId="362"/>
            <ac:spMk id="55" creationId="{A5043C99-02C4-21E5-06AA-D76883B4D445}"/>
          </ac:spMkLst>
        </pc:spChg>
        <pc:spChg chg="del">
          <ac:chgData name="晓川 王" userId="0941e86cc95b9429" providerId="LiveId" clId="{6D33A4BD-B029-7541-8EDB-D42D17E9EFA8}" dt="2024-09-12T00:21:23.468" v="1973" actId="478"/>
          <ac:spMkLst>
            <pc:docMk/>
            <pc:sldMk cId="938013256" sldId="362"/>
            <ac:spMk id="56" creationId="{0501A272-75F2-CD0C-412B-EF0DE9B043DD}"/>
          </ac:spMkLst>
        </pc:spChg>
        <pc:spChg chg="del">
          <ac:chgData name="晓川 王" userId="0941e86cc95b9429" providerId="LiveId" clId="{6D33A4BD-B029-7541-8EDB-D42D17E9EFA8}" dt="2024-09-12T00:21:23.468" v="1973" actId="478"/>
          <ac:spMkLst>
            <pc:docMk/>
            <pc:sldMk cId="938013256" sldId="362"/>
            <ac:spMk id="57" creationId="{A02B44C9-DC9D-C223-A052-08C25EF48172}"/>
          </ac:spMkLst>
        </pc:spChg>
        <pc:spChg chg="del">
          <ac:chgData name="晓川 王" userId="0941e86cc95b9429" providerId="LiveId" clId="{6D33A4BD-B029-7541-8EDB-D42D17E9EFA8}" dt="2024-09-12T00:21:23.468" v="1973" actId="478"/>
          <ac:spMkLst>
            <pc:docMk/>
            <pc:sldMk cId="938013256" sldId="362"/>
            <ac:spMk id="58" creationId="{D77E4D3C-9CD8-7AC7-9F4C-E46446B0D583}"/>
          </ac:spMkLst>
        </pc:spChg>
        <pc:spChg chg="del">
          <ac:chgData name="晓川 王" userId="0941e86cc95b9429" providerId="LiveId" clId="{6D33A4BD-B029-7541-8EDB-D42D17E9EFA8}" dt="2024-09-12T00:21:23.468" v="1973" actId="478"/>
          <ac:spMkLst>
            <pc:docMk/>
            <pc:sldMk cId="938013256" sldId="362"/>
            <ac:spMk id="59" creationId="{3513F2E6-5EB5-C1E5-1A9A-FA3FC50D0435}"/>
          </ac:spMkLst>
        </pc:spChg>
        <pc:spChg chg="del">
          <ac:chgData name="晓川 王" userId="0941e86cc95b9429" providerId="LiveId" clId="{6D33A4BD-B029-7541-8EDB-D42D17E9EFA8}" dt="2024-09-12T00:21:23.468" v="1973" actId="478"/>
          <ac:spMkLst>
            <pc:docMk/>
            <pc:sldMk cId="938013256" sldId="362"/>
            <ac:spMk id="60" creationId="{0DE93F48-2581-72F0-55B6-554F83B735D3}"/>
          </ac:spMkLst>
        </pc:spChg>
        <pc:spChg chg="del">
          <ac:chgData name="晓川 王" userId="0941e86cc95b9429" providerId="LiveId" clId="{6D33A4BD-B029-7541-8EDB-D42D17E9EFA8}" dt="2024-09-12T00:21:23.468" v="1973" actId="478"/>
          <ac:spMkLst>
            <pc:docMk/>
            <pc:sldMk cId="938013256" sldId="362"/>
            <ac:spMk id="61" creationId="{031612C8-3FCB-CF0C-1016-6728C733E14E}"/>
          </ac:spMkLst>
        </pc:spChg>
        <pc:spChg chg="del">
          <ac:chgData name="晓川 王" userId="0941e86cc95b9429" providerId="LiveId" clId="{6D33A4BD-B029-7541-8EDB-D42D17E9EFA8}" dt="2024-09-12T00:21:23.468" v="1973" actId="478"/>
          <ac:spMkLst>
            <pc:docMk/>
            <pc:sldMk cId="938013256" sldId="362"/>
            <ac:spMk id="62" creationId="{26A0B20D-8A7F-0EB1-384C-2585B95DC0E6}"/>
          </ac:spMkLst>
        </pc:spChg>
        <pc:spChg chg="del">
          <ac:chgData name="晓川 王" userId="0941e86cc95b9429" providerId="LiveId" clId="{6D33A4BD-B029-7541-8EDB-D42D17E9EFA8}" dt="2024-09-12T00:21:23.468" v="1973" actId="478"/>
          <ac:spMkLst>
            <pc:docMk/>
            <pc:sldMk cId="938013256" sldId="362"/>
            <ac:spMk id="63" creationId="{91489BE8-3E5B-780E-9CB7-C3E19AD4CF85}"/>
          </ac:spMkLst>
        </pc:spChg>
        <pc:spChg chg="del">
          <ac:chgData name="晓川 王" userId="0941e86cc95b9429" providerId="LiveId" clId="{6D33A4BD-B029-7541-8EDB-D42D17E9EFA8}" dt="2024-09-12T00:21:23.468" v="1973" actId="478"/>
          <ac:spMkLst>
            <pc:docMk/>
            <pc:sldMk cId="938013256" sldId="362"/>
            <ac:spMk id="64" creationId="{32ED5E14-FE1D-2DEA-859F-F3F7D1280193}"/>
          </ac:spMkLst>
        </pc:spChg>
        <pc:spChg chg="del">
          <ac:chgData name="晓川 王" userId="0941e86cc95b9429" providerId="LiveId" clId="{6D33A4BD-B029-7541-8EDB-D42D17E9EFA8}" dt="2024-09-12T00:21:23.468" v="1973" actId="478"/>
          <ac:spMkLst>
            <pc:docMk/>
            <pc:sldMk cId="938013256" sldId="362"/>
            <ac:spMk id="65" creationId="{B163278B-13B5-4699-E603-CF96FBBC5265}"/>
          </ac:spMkLst>
        </pc:spChg>
        <pc:spChg chg="del">
          <ac:chgData name="晓川 王" userId="0941e86cc95b9429" providerId="LiveId" clId="{6D33A4BD-B029-7541-8EDB-D42D17E9EFA8}" dt="2024-09-12T00:21:23.468" v="1973" actId="478"/>
          <ac:spMkLst>
            <pc:docMk/>
            <pc:sldMk cId="938013256" sldId="362"/>
            <ac:spMk id="66" creationId="{E7AB7B50-19A5-9706-F7E1-C5423330221B}"/>
          </ac:spMkLst>
        </pc:spChg>
        <pc:spChg chg="del">
          <ac:chgData name="晓川 王" userId="0941e86cc95b9429" providerId="LiveId" clId="{6D33A4BD-B029-7541-8EDB-D42D17E9EFA8}" dt="2024-09-12T00:21:23.468" v="1973" actId="478"/>
          <ac:spMkLst>
            <pc:docMk/>
            <pc:sldMk cId="938013256" sldId="362"/>
            <ac:spMk id="67" creationId="{4BD42AA3-F034-6B9E-5DEC-33C0B40157E4}"/>
          </ac:spMkLst>
        </pc:spChg>
        <pc:spChg chg="del">
          <ac:chgData name="晓川 王" userId="0941e86cc95b9429" providerId="LiveId" clId="{6D33A4BD-B029-7541-8EDB-D42D17E9EFA8}" dt="2024-09-12T00:21:23.468" v="1973" actId="478"/>
          <ac:spMkLst>
            <pc:docMk/>
            <pc:sldMk cId="938013256" sldId="362"/>
            <ac:spMk id="68" creationId="{92719029-C299-9C57-DBC7-BB82E42B433E}"/>
          </ac:spMkLst>
        </pc:spChg>
        <pc:spChg chg="del">
          <ac:chgData name="晓川 王" userId="0941e86cc95b9429" providerId="LiveId" clId="{6D33A4BD-B029-7541-8EDB-D42D17E9EFA8}" dt="2024-09-12T00:21:23.468" v="1973" actId="478"/>
          <ac:spMkLst>
            <pc:docMk/>
            <pc:sldMk cId="938013256" sldId="362"/>
            <ac:spMk id="69" creationId="{2A54242C-1393-3DA1-C514-99F0BA3ED229}"/>
          </ac:spMkLst>
        </pc:spChg>
        <pc:spChg chg="del">
          <ac:chgData name="晓川 王" userId="0941e86cc95b9429" providerId="LiveId" clId="{6D33A4BD-B029-7541-8EDB-D42D17E9EFA8}" dt="2024-09-12T00:21:23.468" v="1973" actId="478"/>
          <ac:spMkLst>
            <pc:docMk/>
            <pc:sldMk cId="938013256" sldId="362"/>
            <ac:spMk id="70" creationId="{E17DB8F8-2C5A-807B-4CA4-6CFECD6B13CF}"/>
          </ac:spMkLst>
        </pc:spChg>
        <pc:spChg chg="del">
          <ac:chgData name="晓川 王" userId="0941e86cc95b9429" providerId="LiveId" clId="{6D33A4BD-B029-7541-8EDB-D42D17E9EFA8}" dt="2024-09-12T00:21:23.468" v="1973" actId="478"/>
          <ac:spMkLst>
            <pc:docMk/>
            <pc:sldMk cId="938013256" sldId="362"/>
            <ac:spMk id="71" creationId="{4CF140E6-96D2-1CB1-90FC-FBE0566D1D24}"/>
          </ac:spMkLst>
        </pc:spChg>
        <pc:spChg chg="del">
          <ac:chgData name="晓川 王" userId="0941e86cc95b9429" providerId="LiveId" clId="{6D33A4BD-B029-7541-8EDB-D42D17E9EFA8}" dt="2024-09-12T00:21:23.468" v="1973" actId="478"/>
          <ac:spMkLst>
            <pc:docMk/>
            <pc:sldMk cId="938013256" sldId="362"/>
            <ac:spMk id="72" creationId="{56800C2C-CCF2-718C-F0EB-3B09E1B75126}"/>
          </ac:spMkLst>
        </pc:spChg>
        <pc:spChg chg="del">
          <ac:chgData name="晓川 王" userId="0941e86cc95b9429" providerId="LiveId" clId="{6D33A4BD-B029-7541-8EDB-D42D17E9EFA8}" dt="2024-09-12T00:21:23.468" v="1973" actId="478"/>
          <ac:spMkLst>
            <pc:docMk/>
            <pc:sldMk cId="938013256" sldId="362"/>
            <ac:spMk id="73" creationId="{F7EF835D-1439-88C7-049E-EBA703F38E16}"/>
          </ac:spMkLst>
        </pc:spChg>
        <pc:spChg chg="del">
          <ac:chgData name="晓川 王" userId="0941e86cc95b9429" providerId="LiveId" clId="{6D33A4BD-B029-7541-8EDB-D42D17E9EFA8}" dt="2024-09-12T00:21:23.468" v="1973" actId="478"/>
          <ac:spMkLst>
            <pc:docMk/>
            <pc:sldMk cId="938013256" sldId="362"/>
            <ac:spMk id="74" creationId="{3955E9AD-D826-0615-81C7-9CB3553427D5}"/>
          </ac:spMkLst>
        </pc:spChg>
        <pc:spChg chg="del">
          <ac:chgData name="晓川 王" userId="0941e86cc95b9429" providerId="LiveId" clId="{6D33A4BD-B029-7541-8EDB-D42D17E9EFA8}" dt="2024-09-12T00:21:23.468" v="1973" actId="478"/>
          <ac:spMkLst>
            <pc:docMk/>
            <pc:sldMk cId="938013256" sldId="362"/>
            <ac:spMk id="75" creationId="{9363AE4E-C89D-EA04-689D-A5AD46B44C99}"/>
          </ac:spMkLst>
        </pc:spChg>
        <pc:spChg chg="del">
          <ac:chgData name="晓川 王" userId="0941e86cc95b9429" providerId="LiveId" clId="{6D33A4BD-B029-7541-8EDB-D42D17E9EFA8}" dt="2024-09-12T00:21:23.468" v="1973" actId="478"/>
          <ac:spMkLst>
            <pc:docMk/>
            <pc:sldMk cId="938013256" sldId="362"/>
            <ac:spMk id="76" creationId="{7CA469D5-796B-4902-972F-B64215168942}"/>
          </ac:spMkLst>
        </pc:spChg>
        <pc:spChg chg="del">
          <ac:chgData name="晓川 王" userId="0941e86cc95b9429" providerId="LiveId" clId="{6D33A4BD-B029-7541-8EDB-D42D17E9EFA8}" dt="2024-09-12T00:21:23.468" v="1973" actId="478"/>
          <ac:spMkLst>
            <pc:docMk/>
            <pc:sldMk cId="938013256" sldId="362"/>
            <ac:spMk id="77" creationId="{4E27F1BB-A185-99D3-B80A-DA36652E7DE8}"/>
          </ac:spMkLst>
        </pc:spChg>
        <pc:spChg chg="del">
          <ac:chgData name="晓川 王" userId="0941e86cc95b9429" providerId="LiveId" clId="{6D33A4BD-B029-7541-8EDB-D42D17E9EFA8}" dt="2024-09-12T00:21:23.468" v="1973" actId="478"/>
          <ac:spMkLst>
            <pc:docMk/>
            <pc:sldMk cId="938013256" sldId="362"/>
            <ac:spMk id="78" creationId="{6F17F4E0-0DE4-AB39-56C5-9EE90A2984DC}"/>
          </ac:spMkLst>
        </pc:spChg>
        <pc:spChg chg="del">
          <ac:chgData name="晓川 王" userId="0941e86cc95b9429" providerId="LiveId" clId="{6D33A4BD-B029-7541-8EDB-D42D17E9EFA8}" dt="2024-09-12T00:21:23.468" v="1973" actId="478"/>
          <ac:spMkLst>
            <pc:docMk/>
            <pc:sldMk cId="938013256" sldId="362"/>
            <ac:spMk id="79" creationId="{4615203E-AA25-BCC4-5DF5-12638A4FF5DB}"/>
          </ac:spMkLst>
        </pc:spChg>
        <pc:spChg chg="del">
          <ac:chgData name="晓川 王" userId="0941e86cc95b9429" providerId="LiveId" clId="{6D33A4BD-B029-7541-8EDB-D42D17E9EFA8}" dt="2024-09-12T00:21:23.468" v="1973" actId="478"/>
          <ac:spMkLst>
            <pc:docMk/>
            <pc:sldMk cId="938013256" sldId="362"/>
            <ac:spMk id="80" creationId="{26D8DDC3-FCEB-0F69-E51C-8461926EF453}"/>
          </ac:spMkLst>
        </pc:spChg>
        <pc:spChg chg="del">
          <ac:chgData name="晓川 王" userId="0941e86cc95b9429" providerId="LiveId" clId="{6D33A4BD-B029-7541-8EDB-D42D17E9EFA8}" dt="2024-09-12T00:21:23.468" v="1973" actId="478"/>
          <ac:spMkLst>
            <pc:docMk/>
            <pc:sldMk cId="938013256" sldId="362"/>
            <ac:spMk id="81" creationId="{190E7883-60AF-DFE3-2791-99C023A806BD}"/>
          </ac:spMkLst>
        </pc:spChg>
        <pc:spChg chg="del">
          <ac:chgData name="晓川 王" userId="0941e86cc95b9429" providerId="LiveId" clId="{6D33A4BD-B029-7541-8EDB-D42D17E9EFA8}" dt="2024-09-12T00:21:23.468" v="1973" actId="478"/>
          <ac:spMkLst>
            <pc:docMk/>
            <pc:sldMk cId="938013256" sldId="362"/>
            <ac:spMk id="82" creationId="{77F92654-5A70-3560-06A9-045A1DB4E052}"/>
          </ac:spMkLst>
        </pc:spChg>
        <pc:spChg chg="del">
          <ac:chgData name="晓川 王" userId="0941e86cc95b9429" providerId="LiveId" clId="{6D33A4BD-B029-7541-8EDB-D42D17E9EFA8}" dt="2024-09-12T00:21:23.468" v="1973" actId="478"/>
          <ac:spMkLst>
            <pc:docMk/>
            <pc:sldMk cId="938013256" sldId="362"/>
            <ac:spMk id="83" creationId="{C1C03050-A482-F7C7-CA72-3E3D2246A4E1}"/>
          </ac:spMkLst>
        </pc:spChg>
        <pc:spChg chg="del">
          <ac:chgData name="晓川 王" userId="0941e86cc95b9429" providerId="LiveId" clId="{6D33A4BD-B029-7541-8EDB-D42D17E9EFA8}" dt="2024-09-12T00:21:23.468" v="1973" actId="478"/>
          <ac:spMkLst>
            <pc:docMk/>
            <pc:sldMk cId="938013256" sldId="362"/>
            <ac:spMk id="84" creationId="{F7464516-4EA1-9E0D-8B8E-4ED184C4B077}"/>
          </ac:spMkLst>
        </pc:spChg>
        <pc:spChg chg="del">
          <ac:chgData name="晓川 王" userId="0941e86cc95b9429" providerId="LiveId" clId="{6D33A4BD-B029-7541-8EDB-D42D17E9EFA8}" dt="2024-09-12T00:21:23.468" v="1973" actId="478"/>
          <ac:spMkLst>
            <pc:docMk/>
            <pc:sldMk cId="938013256" sldId="362"/>
            <ac:spMk id="85" creationId="{93E8C493-C990-0085-3F70-DA1673920509}"/>
          </ac:spMkLst>
        </pc:spChg>
        <pc:cxnChg chg="del">
          <ac:chgData name="晓川 王" userId="0941e86cc95b9429" providerId="LiveId" clId="{6D33A4BD-B029-7541-8EDB-D42D17E9EFA8}" dt="2024-09-12T00:21:23.468" v="1973" actId="478"/>
          <ac:cxnSpMkLst>
            <pc:docMk/>
            <pc:sldMk cId="938013256" sldId="362"/>
            <ac:cxnSpMk id="35" creationId="{0A46BC3F-2DCA-B627-81A6-24F810017EB5}"/>
          </ac:cxnSpMkLst>
        </pc:cxnChg>
        <pc:cxnChg chg="del">
          <ac:chgData name="晓川 王" userId="0941e86cc95b9429" providerId="LiveId" clId="{6D33A4BD-B029-7541-8EDB-D42D17E9EFA8}" dt="2024-09-12T00:21:23.468" v="1973" actId="478"/>
          <ac:cxnSpMkLst>
            <pc:docMk/>
            <pc:sldMk cId="938013256" sldId="362"/>
            <ac:cxnSpMk id="43" creationId="{7B23EEFE-8FDA-B002-C4F9-3A56E9FD3429}"/>
          </ac:cxnSpMkLst>
        </pc:cxnChg>
      </pc:sldChg>
      <pc:sldChg chg="addSp delSp modSp add mod">
        <pc:chgData name="晓川 王" userId="0941e86cc95b9429" providerId="LiveId" clId="{6D33A4BD-B029-7541-8EDB-D42D17E9EFA8}" dt="2024-09-12T00:27:34.992" v="2168" actId="1076"/>
        <pc:sldMkLst>
          <pc:docMk/>
          <pc:sldMk cId="2888256060" sldId="363"/>
        </pc:sldMkLst>
        <pc:spChg chg="del">
          <ac:chgData name="晓川 王" userId="0941e86cc95b9429" providerId="LiveId" clId="{6D33A4BD-B029-7541-8EDB-D42D17E9EFA8}" dt="2024-09-12T00:26:46.088" v="2152" actId="478"/>
          <ac:spMkLst>
            <pc:docMk/>
            <pc:sldMk cId="2888256060" sldId="363"/>
            <ac:spMk id="8" creationId="{BB4EF04C-5DBB-C49A-3492-7829BD1D78FF}"/>
          </ac:spMkLst>
        </pc:spChg>
        <pc:spChg chg="del">
          <ac:chgData name="晓川 王" userId="0941e86cc95b9429" providerId="LiveId" clId="{6D33A4BD-B029-7541-8EDB-D42D17E9EFA8}" dt="2024-09-12T00:26:46.088" v="2152" actId="478"/>
          <ac:spMkLst>
            <pc:docMk/>
            <pc:sldMk cId="2888256060" sldId="363"/>
            <ac:spMk id="10" creationId="{9E43005F-961D-414C-34C2-0E90E5D4742A}"/>
          </ac:spMkLst>
        </pc:spChg>
        <pc:spChg chg="del">
          <ac:chgData name="晓川 王" userId="0941e86cc95b9429" providerId="LiveId" clId="{6D33A4BD-B029-7541-8EDB-D42D17E9EFA8}" dt="2024-09-12T00:26:46.088" v="2152" actId="478"/>
          <ac:spMkLst>
            <pc:docMk/>
            <pc:sldMk cId="2888256060" sldId="363"/>
            <ac:spMk id="11" creationId="{23950F19-B3D4-FC75-464D-6748D8A3A05C}"/>
          </ac:spMkLst>
        </pc:spChg>
        <pc:spChg chg="del">
          <ac:chgData name="晓川 王" userId="0941e86cc95b9429" providerId="LiveId" clId="{6D33A4BD-B029-7541-8EDB-D42D17E9EFA8}" dt="2024-09-12T00:26:46.088" v="2152" actId="478"/>
          <ac:spMkLst>
            <pc:docMk/>
            <pc:sldMk cId="2888256060" sldId="363"/>
            <ac:spMk id="12" creationId="{71AA817D-91BB-CFC0-081B-50020BDCB47C}"/>
          </ac:spMkLst>
        </pc:spChg>
        <pc:spChg chg="del">
          <ac:chgData name="晓川 王" userId="0941e86cc95b9429" providerId="LiveId" clId="{6D33A4BD-B029-7541-8EDB-D42D17E9EFA8}" dt="2024-09-12T00:26:46.088" v="2152" actId="478"/>
          <ac:spMkLst>
            <pc:docMk/>
            <pc:sldMk cId="2888256060" sldId="363"/>
            <ac:spMk id="13" creationId="{D4BF988E-DED8-C078-CD64-A29061DF9F93}"/>
          </ac:spMkLst>
        </pc:spChg>
        <pc:spChg chg="del">
          <ac:chgData name="晓川 王" userId="0941e86cc95b9429" providerId="LiveId" clId="{6D33A4BD-B029-7541-8EDB-D42D17E9EFA8}" dt="2024-09-12T00:26:46.088" v="2152" actId="478"/>
          <ac:spMkLst>
            <pc:docMk/>
            <pc:sldMk cId="2888256060" sldId="363"/>
            <ac:spMk id="14" creationId="{3A9200E3-35FA-1825-F9C6-26CEF1799448}"/>
          </ac:spMkLst>
        </pc:spChg>
        <pc:spChg chg="del">
          <ac:chgData name="晓川 王" userId="0941e86cc95b9429" providerId="LiveId" clId="{6D33A4BD-B029-7541-8EDB-D42D17E9EFA8}" dt="2024-09-12T00:26:38.461" v="2151" actId="478"/>
          <ac:spMkLst>
            <pc:docMk/>
            <pc:sldMk cId="2888256060" sldId="363"/>
            <ac:spMk id="15" creationId="{6F14EF03-084F-CAFF-8970-D7D883FDC184}"/>
          </ac:spMkLst>
        </pc:spChg>
        <pc:spChg chg="del">
          <ac:chgData name="晓川 王" userId="0941e86cc95b9429" providerId="LiveId" clId="{6D33A4BD-B029-7541-8EDB-D42D17E9EFA8}" dt="2024-09-12T00:26:46.088" v="2152" actId="478"/>
          <ac:spMkLst>
            <pc:docMk/>
            <pc:sldMk cId="2888256060" sldId="363"/>
            <ac:spMk id="16" creationId="{D45E3FB4-CD98-C36B-D62A-3172FA6C1DC3}"/>
          </ac:spMkLst>
        </pc:spChg>
        <pc:spChg chg="del">
          <ac:chgData name="晓川 王" userId="0941e86cc95b9429" providerId="LiveId" clId="{6D33A4BD-B029-7541-8EDB-D42D17E9EFA8}" dt="2024-09-12T00:26:46.088" v="2152" actId="478"/>
          <ac:spMkLst>
            <pc:docMk/>
            <pc:sldMk cId="2888256060" sldId="363"/>
            <ac:spMk id="21" creationId="{F4CD20CA-4ADB-25C0-1547-E18378C582A7}"/>
          </ac:spMkLst>
        </pc:spChg>
        <pc:spChg chg="del">
          <ac:chgData name="晓川 王" userId="0941e86cc95b9429" providerId="LiveId" clId="{6D33A4BD-B029-7541-8EDB-D42D17E9EFA8}" dt="2024-09-12T00:26:46.088" v="2152" actId="478"/>
          <ac:spMkLst>
            <pc:docMk/>
            <pc:sldMk cId="2888256060" sldId="363"/>
            <ac:spMk id="23" creationId="{EBD45B6C-1C16-7C27-AE22-1D5E6F5282F7}"/>
          </ac:spMkLst>
        </pc:spChg>
        <pc:spChg chg="del">
          <ac:chgData name="晓川 王" userId="0941e86cc95b9429" providerId="LiveId" clId="{6D33A4BD-B029-7541-8EDB-D42D17E9EFA8}" dt="2024-09-12T00:27:15.432" v="2162" actId="478"/>
          <ac:spMkLst>
            <pc:docMk/>
            <pc:sldMk cId="2888256060" sldId="363"/>
            <ac:spMk id="24" creationId="{58D09C48-7C5B-4C90-E857-A96915CBB73E}"/>
          </ac:spMkLst>
        </pc:spChg>
        <pc:spChg chg="del">
          <ac:chgData name="晓川 王" userId="0941e86cc95b9429" providerId="LiveId" clId="{6D33A4BD-B029-7541-8EDB-D42D17E9EFA8}" dt="2024-09-12T00:27:15.432" v="2162" actId="478"/>
          <ac:spMkLst>
            <pc:docMk/>
            <pc:sldMk cId="2888256060" sldId="363"/>
            <ac:spMk id="25" creationId="{CFDAA458-2414-AEE7-0CFB-2BC7C9F32CA8}"/>
          </ac:spMkLst>
        </pc:spChg>
        <pc:spChg chg="del">
          <ac:chgData name="晓川 王" userId="0941e86cc95b9429" providerId="LiveId" clId="{6D33A4BD-B029-7541-8EDB-D42D17E9EFA8}" dt="2024-09-12T00:27:15.432" v="2162" actId="478"/>
          <ac:spMkLst>
            <pc:docMk/>
            <pc:sldMk cId="2888256060" sldId="363"/>
            <ac:spMk id="26" creationId="{9D92818C-C865-4A88-3A92-BFF5D3536702}"/>
          </ac:spMkLst>
        </pc:spChg>
        <pc:spChg chg="del">
          <ac:chgData name="晓川 王" userId="0941e86cc95b9429" providerId="LiveId" clId="{6D33A4BD-B029-7541-8EDB-D42D17E9EFA8}" dt="2024-09-12T00:27:15.432" v="2162" actId="478"/>
          <ac:spMkLst>
            <pc:docMk/>
            <pc:sldMk cId="2888256060" sldId="363"/>
            <ac:spMk id="27" creationId="{604FF02D-8BED-9288-5045-AB920D9F73A2}"/>
          </ac:spMkLst>
        </pc:spChg>
        <pc:spChg chg="del">
          <ac:chgData name="晓川 王" userId="0941e86cc95b9429" providerId="LiveId" clId="{6D33A4BD-B029-7541-8EDB-D42D17E9EFA8}" dt="2024-09-12T00:27:15.432" v="2162" actId="478"/>
          <ac:spMkLst>
            <pc:docMk/>
            <pc:sldMk cId="2888256060" sldId="363"/>
            <ac:spMk id="28" creationId="{C259E067-5B20-E92C-DB88-FD5BDFBC3CF0}"/>
          </ac:spMkLst>
        </pc:spChg>
        <pc:spChg chg="del">
          <ac:chgData name="晓川 王" userId="0941e86cc95b9429" providerId="LiveId" clId="{6D33A4BD-B029-7541-8EDB-D42D17E9EFA8}" dt="2024-09-12T00:27:15.432" v="2162" actId="478"/>
          <ac:spMkLst>
            <pc:docMk/>
            <pc:sldMk cId="2888256060" sldId="363"/>
            <ac:spMk id="29" creationId="{7208C2CD-DF60-F901-31C2-833863AF6AFD}"/>
          </ac:spMkLst>
        </pc:spChg>
        <pc:spChg chg="del">
          <ac:chgData name="晓川 王" userId="0941e86cc95b9429" providerId="LiveId" clId="{6D33A4BD-B029-7541-8EDB-D42D17E9EFA8}" dt="2024-09-12T00:27:15.432" v="2162" actId="478"/>
          <ac:spMkLst>
            <pc:docMk/>
            <pc:sldMk cId="2888256060" sldId="363"/>
            <ac:spMk id="30" creationId="{AFC4070D-4F66-2D8B-8B5D-AB3D1137CEC1}"/>
          </ac:spMkLst>
        </pc:spChg>
        <pc:spChg chg="del">
          <ac:chgData name="晓川 王" userId="0941e86cc95b9429" providerId="LiveId" clId="{6D33A4BD-B029-7541-8EDB-D42D17E9EFA8}" dt="2024-09-12T00:27:15.432" v="2162" actId="478"/>
          <ac:spMkLst>
            <pc:docMk/>
            <pc:sldMk cId="2888256060" sldId="363"/>
            <ac:spMk id="32" creationId="{5CFBD206-283A-4D4C-FCF2-31493A7A830C}"/>
          </ac:spMkLst>
        </pc:spChg>
        <pc:spChg chg="del">
          <ac:chgData name="晓川 王" userId="0941e86cc95b9429" providerId="LiveId" clId="{6D33A4BD-B029-7541-8EDB-D42D17E9EFA8}" dt="2024-09-12T00:27:15.432" v="2162" actId="478"/>
          <ac:spMkLst>
            <pc:docMk/>
            <pc:sldMk cId="2888256060" sldId="363"/>
            <ac:spMk id="36" creationId="{BD9486D7-7767-325D-4CD3-FC7D3527B920}"/>
          </ac:spMkLst>
        </pc:spChg>
        <pc:spChg chg="del">
          <ac:chgData name="晓川 王" userId="0941e86cc95b9429" providerId="LiveId" clId="{6D33A4BD-B029-7541-8EDB-D42D17E9EFA8}" dt="2024-09-12T00:27:15.432" v="2162" actId="478"/>
          <ac:spMkLst>
            <pc:docMk/>
            <pc:sldMk cId="2888256060" sldId="363"/>
            <ac:spMk id="38" creationId="{37B457DA-A41B-3A8E-2243-3F90F6780EEF}"/>
          </ac:spMkLst>
        </pc:spChg>
        <pc:spChg chg="del">
          <ac:chgData name="晓川 王" userId="0941e86cc95b9429" providerId="LiveId" clId="{6D33A4BD-B029-7541-8EDB-D42D17E9EFA8}" dt="2024-09-12T00:27:15.432" v="2162" actId="478"/>
          <ac:spMkLst>
            <pc:docMk/>
            <pc:sldMk cId="2888256060" sldId="363"/>
            <ac:spMk id="40" creationId="{38C21584-AFC1-CDA4-10B5-DCE6E558BDE5}"/>
          </ac:spMkLst>
        </pc:spChg>
        <pc:spChg chg="del">
          <ac:chgData name="晓川 王" userId="0941e86cc95b9429" providerId="LiveId" clId="{6D33A4BD-B029-7541-8EDB-D42D17E9EFA8}" dt="2024-09-12T00:27:15.432" v="2162" actId="478"/>
          <ac:spMkLst>
            <pc:docMk/>
            <pc:sldMk cId="2888256060" sldId="363"/>
            <ac:spMk id="42" creationId="{546495BD-CE61-F9E7-7DE4-5CC191A28484}"/>
          </ac:spMkLst>
        </pc:spChg>
        <pc:spChg chg="del">
          <ac:chgData name="晓川 王" userId="0941e86cc95b9429" providerId="LiveId" clId="{6D33A4BD-B029-7541-8EDB-D42D17E9EFA8}" dt="2024-09-12T00:27:11.518" v="2161" actId="478"/>
          <ac:spMkLst>
            <pc:docMk/>
            <pc:sldMk cId="2888256060" sldId="363"/>
            <ac:spMk id="45" creationId="{E1BA7C6E-C8A8-35AB-211D-5840B49E7710}"/>
          </ac:spMkLst>
        </pc:spChg>
        <pc:spChg chg="mod">
          <ac:chgData name="晓川 王" userId="0941e86cc95b9429" providerId="LiveId" clId="{6D33A4BD-B029-7541-8EDB-D42D17E9EFA8}" dt="2024-09-12T00:26:49.261" v="2153" actId="1076"/>
          <ac:spMkLst>
            <pc:docMk/>
            <pc:sldMk cId="2888256060" sldId="363"/>
            <ac:spMk id="47" creationId="{3AE4EACC-84B4-4D59-A120-EBABB5A432AA}"/>
          </ac:spMkLst>
        </pc:spChg>
        <pc:spChg chg="mod">
          <ac:chgData name="晓川 王" userId="0941e86cc95b9429" providerId="LiveId" clId="{6D33A4BD-B029-7541-8EDB-D42D17E9EFA8}" dt="2024-09-12T00:27:34.992" v="2168" actId="1076"/>
          <ac:spMkLst>
            <pc:docMk/>
            <pc:sldMk cId="2888256060" sldId="363"/>
            <ac:spMk id="48" creationId="{EDC6309C-9B69-68F8-5253-6092C23A7A5D}"/>
          </ac:spMkLst>
        </pc:spChg>
        <pc:picChg chg="add mod">
          <ac:chgData name="晓川 王" userId="0941e86cc95b9429" providerId="LiveId" clId="{6D33A4BD-B029-7541-8EDB-D42D17E9EFA8}" dt="2024-09-12T00:27:09.351" v="2160" actId="1076"/>
          <ac:picMkLst>
            <pc:docMk/>
            <pc:sldMk cId="2888256060" sldId="363"/>
            <ac:picMk id="19" creationId="{CEAE8F81-6713-9570-34A7-7A14AB8F660E}"/>
          </ac:picMkLst>
        </pc:picChg>
        <pc:picChg chg="add mod">
          <ac:chgData name="晓川 王" userId="0941e86cc95b9429" providerId="LiveId" clId="{6D33A4BD-B029-7541-8EDB-D42D17E9EFA8}" dt="2024-09-12T00:27:32.756" v="2167" actId="1076"/>
          <ac:picMkLst>
            <pc:docMk/>
            <pc:sldMk cId="2888256060" sldId="363"/>
            <ac:picMk id="31" creationId="{324DBEE3-EB3B-2930-D02F-8AC6D472E644}"/>
          </ac:picMkLst>
        </pc:picChg>
        <pc:cxnChg chg="del">
          <ac:chgData name="晓川 王" userId="0941e86cc95b9429" providerId="LiveId" clId="{6D33A4BD-B029-7541-8EDB-D42D17E9EFA8}" dt="2024-09-12T00:26:46.088" v="2152" actId="478"/>
          <ac:cxnSpMkLst>
            <pc:docMk/>
            <pc:sldMk cId="2888256060" sldId="363"/>
            <ac:cxnSpMk id="18" creationId="{0236C8AA-C7F9-79FA-2CAB-8E8C9210444A}"/>
          </ac:cxnSpMkLst>
        </pc:cxnChg>
        <pc:cxnChg chg="del">
          <ac:chgData name="晓川 王" userId="0941e86cc95b9429" providerId="LiveId" clId="{6D33A4BD-B029-7541-8EDB-D42D17E9EFA8}" dt="2024-09-12T00:26:46.088" v="2152" actId="478"/>
          <ac:cxnSpMkLst>
            <pc:docMk/>
            <pc:sldMk cId="2888256060" sldId="363"/>
            <ac:cxnSpMk id="20" creationId="{ACD2C194-F032-B5D5-085B-93F8884DCF5C}"/>
          </ac:cxnSpMkLst>
        </pc:cxnChg>
        <pc:cxnChg chg="del">
          <ac:chgData name="晓川 王" userId="0941e86cc95b9429" providerId="LiveId" clId="{6D33A4BD-B029-7541-8EDB-D42D17E9EFA8}" dt="2024-09-12T00:27:11.518" v="2161" actId="478"/>
          <ac:cxnSpMkLst>
            <pc:docMk/>
            <pc:sldMk cId="2888256060" sldId="363"/>
            <ac:cxnSpMk id="43" creationId="{6C900D7B-C76C-9426-96F9-8CACFFD90CEE}"/>
          </ac:cxnSpMkLst>
        </pc:cxnChg>
        <pc:cxnChg chg="del">
          <ac:chgData name="晓川 王" userId="0941e86cc95b9429" providerId="LiveId" clId="{6D33A4BD-B029-7541-8EDB-D42D17E9EFA8}" dt="2024-09-12T00:27:15.432" v="2162" actId="478"/>
          <ac:cxnSpMkLst>
            <pc:docMk/>
            <pc:sldMk cId="2888256060" sldId="363"/>
            <ac:cxnSpMk id="46" creationId="{F1742B26-3018-2E9C-7820-A8E1F1B6C86E}"/>
          </ac:cxnSpMkLst>
        </pc:cxnChg>
        <pc:cxnChg chg="del">
          <ac:chgData name="晓川 王" userId="0941e86cc95b9429" providerId="LiveId" clId="{6D33A4BD-B029-7541-8EDB-D42D17E9EFA8}" dt="2024-09-12T00:27:15.432" v="2162" actId="478"/>
          <ac:cxnSpMkLst>
            <pc:docMk/>
            <pc:sldMk cId="2888256060" sldId="363"/>
            <ac:cxnSpMk id="50" creationId="{3E3AE24D-5189-A715-DAD9-1BEAD0CAFECC}"/>
          </ac:cxnSpMkLst>
        </pc:cxnChg>
      </pc:sldChg>
      <pc:sldChg chg="addSp delSp modSp add mod">
        <pc:chgData name="晓川 王" userId="0941e86cc95b9429" providerId="LiveId" clId="{6D33A4BD-B029-7541-8EDB-D42D17E9EFA8}" dt="2024-09-12T00:29:36.285" v="2272" actId="1076"/>
        <pc:sldMkLst>
          <pc:docMk/>
          <pc:sldMk cId="3750830824" sldId="364"/>
        </pc:sldMkLst>
        <pc:spChg chg="mod">
          <ac:chgData name="晓川 王" userId="0941e86cc95b9429" providerId="LiveId" clId="{6D33A4BD-B029-7541-8EDB-D42D17E9EFA8}" dt="2024-09-12T00:28:22.244" v="2179" actId="20577"/>
          <ac:spMkLst>
            <pc:docMk/>
            <pc:sldMk cId="3750830824" sldId="364"/>
            <ac:spMk id="2" creationId="{4FBF3DD5-A8E5-4B44-64C7-C15E8872B605}"/>
          </ac:spMkLst>
        </pc:spChg>
        <pc:spChg chg="del">
          <ac:chgData name="晓川 王" userId="0941e86cc95b9429" providerId="LiveId" clId="{6D33A4BD-B029-7541-8EDB-D42D17E9EFA8}" dt="2024-09-12T00:28:31.057" v="2180" actId="478"/>
          <ac:spMkLst>
            <pc:docMk/>
            <pc:sldMk cId="3750830824" sldId="364"/>
            <ac:spMk id="8" creationId="{92A87E85-06BA-B2DF-6114-D0DB5B331EF5}"/>
          </ac:spMkLst>
        </pc:spChg>
        <pc:spChg chg="del">
          <ac:chgData name="晓川 王" userId="0941e86cc95b9429" providerId="LiveId" clId="{6D33A4BD-B029-7541-8EDB-D42D17E9EFA8}" dt="2024-09-12T00:28:31.057" v="2180" actId="478"/>
          <ac:spMkLst>
            <pc:docMk/>
            <pc:sldMk cId="3750830824" sldId="364"/>
            <ac:spMk id="10" creationId="{D445751D-336B-8B32-813E-1F11B84AEAA9}"/>
          </ac:spMkLst>
        </pc:spChg>
        <pc:spChg chg="del">
          <ac:chgData name="晓川 王" userId="0941e86cc95b9429" providerId="LiveId" clId="{6D33A4BD-B029-7541-8EDB-D42D17E9EFA8}" dt="2024-09-12T00:28:31.057" v="2180" actId="478"/>
          <ac:spMkLst>
            <pc:docMk/>
            <pc:sldMk cId="3750830824" sldId="364"/>
            <ac:spMk id="11" creationId="{45DB5D6D-73AD-C50C-55A2-6E88DA2B93EA}"/>
          </ac:spMkLst>
        </pc:spChg>
        <pc:spChg chg="del">
          <ac:chgData name="晓川 王" userId="0941e86cc95b9429" providerId="LiveId" clId="{6D33A4BD-B029-7541-8EDB-D42D17E9EFA8}" dt="2024-09-12T00:28:31.057" v="2180" actId="478"/>
          <ac:spMkLst>
            <pc:docMk/>
            <pc:sldMk cId="3750830824" sldId="364"/>
            <ac:spMk id="12" creationId="{AE8395E0-791D-BE9E-198F-16799A0CDEE4}"/>
          </ac:spMkLst>
        </pc:spChg>
        <pc:spChg chg="del">
          <ac:chgData name="晓川 王" userId="0941e86cc95b9429" providerId="LiveId" clId="{6D33A4BD-B029-7541-8EDB-D42D17E9EFA8}" dt="2024-09-12T00:28:31.057" v="2180" actId="478"/>
          <ac:spMkLst>
            <pc:docMk/>
            <pc:sldMk cId="3750830824" sldId="364"/>
            <ac:spMk id="13" creationId="{0DD25C8E-820E-3346-7696-00533E30C84F}"/>
          </ac:spMkLst>
        </pc:spChg>
        <pc:spChg chg="del">
          <ac:chgData name="晓川 王" userId="0941e86cc95b9429" providerId="LiveId" clId="{6D33A4BD-B029-7541-8EDB-D42D17E9EFA8}" dt="2024-09-12T00:28:31.057" v="2180" actId="478"/>
          <ac:spMkLst>
            <pc:docMk/>
            <pc:sldMk cId="3750830824" sldId="364"/>
            <ac:spMk id="14" creationId="{931F7635-BE04-7C75-166E-BD2C5B42F860}"/>
          </ac:spMkLst>
        </pc:spChg>
        <pc:spChg chg="mod">
          <ac:chgData name="晓川 王" userId="0941e86cc95b9429" providerId="LiveId" clId="{6D33A4BD-B029-7541-8EDB-D42D17E9EFA8}" dt="2024-09-12T00:29:19.244" v="2265" actId="1076"/>
          <ac:spMkLst>
            <pc:docMk/>
            <pc:sldMk cId="3750830824" sldId="364"/>
            <ac:spMk id="18" creationId="{693F923A-157A-E604-A4C8-FF6FD01A73A9}"/>
          </ac:spMkLst>
        </pc:spChg>
        <pc:spChg chg="del">
          <ac:chgData name="晓川 王" userId="0941e86cc95b9429" providerId="LiveId" clId="{6D33A4BD-B029-7541-8EDB-D42D17E9EFA8}" dt="2024-09-12T00:28:49.837" v="2223" actId="478"/>
          <ac:spMkLst>
            <pc:docMk/>
            <pc:sldMk cId="3750830824" sldId="364"/>
            <ac:spMk id="21" creationId="{C1EE217B-FA6F-9CD8-3278-EB32239A4DB8}"/>
          </ac:spMkLst>
        </pc:spChg>
        <pc:spChg chg="del">
          <ac:chgData name="晓川 王" userId="0941e86cc95b9429" providerId="LiveId" clId="{6D33A4BD-B029-7541-8EDB-D42D17E9EFA8}" dt="2024-09-12T00:28:49.837" v="2223" actId="478"/>
          <ac:spMkLst>
            <pc:docMk/>
            <pc:sldMk cId="3750830824" sldId="364"/>
            <ac:spMk id="23" creationId="{EA34AD42-7013-3FCA-1E90-09FC1AA17BE6}"/>
          </ac:spMkLst>
        </pc:spChg>
        <pc:spChg chg="del">
          <ac:chgData name="晓川 王" userId="0941e86cc95b9429" providerId="LiveId" clId="{6D33A4BD-B029-7541-8EDB-D42D17E9EFA8}" dt="2024-09-12T00:28:31.057" v="2180" actId="478"/>
          <ac:spMkLst>
            <pc:docMk/>
            <pc:sldMk cId="3750830824" sldId="364"/>
            <ac:spMk id="24" creationId="{5D6F33F0-EA2C-EBEC-074F-2AC5910E4E88}"/>
          </ac:spMkLst>
        </pc:spChg>
        <pc:spChg chg="del">
          <ac:chgData name="晓川 王" userId="0941e86cc95b9429" providerId="LiveId" clId="{6D33A4BD-B029-7541-8EDB-D42D17E9EFA8}" dt="2024-09-12T00:28:31.057" v="2180" actId="478"/>
          <ac:spMkLst>
            <pc:docMk/>
            <pc:sldMk cId="3750830824" sldId="364"/>
            <ac:spMk id="25" creationId="{2C7011E4-471E-2D13-6FAB-20FF71EBEDB6}"/>
          </ac:spMkLst>
        </pc:spChg>
        <pc:spChg chg="mod">
          <ac:chgData name="晓川 王" userId="0941e86cc95b9429" providerId="LiveId" clId="{6D33A4BD-B029-7541-8EDB-D42D17E9EFA8}" dt="2024-09-12T00:29:23.862" v="2266" actId="1076"/>
          <ac:spMkLst>
            <pc:docMk/>
            <pc:sldMk cId="3750830824" sldId="364"/>
            <ac:spMk id="27" creationId="{13CE8524-FD19-E587-ACBD-70D3AF0DBD67}"/>
          </ac:spMkLst>
        </pc:spChg>
        <pc:picChg chg="add mod">
          <ac:chgData name="晓川 王" userId="0941e86cc95b9429" providerId="LiveId" clId="{6D33A4BD-B029-7541-8EDB-D42D17E9EFA8}" dt="2024-09-12T00:29:16.912" v="2264" actId="1076"/>
          <ac:picMkLst>
            <pc:docMk/>
            <pc:sldMk cId="3750830824" sldId="364"/>
            <ac:picMk id="16" creationId="{7371B8B4-2D9F-32FE-8AF4-43DD7FBDA378}"/>
          </ac:picMkLst>
        </pc:picChg>
        <pc:picChg chg="add mod">
          <ac:chgData name="晓川 王" userId="0941e86cc95b9429" providerId="LiveId" clId="{6D33A4BD-B029-7541-8EDB-D42D17E9EFA8}" dt="2024-09-12T00:29:36.285" v="2272" actId="1076"/>
          <ac:picMkLst>
            <pc:docMk/>
            <pc:sldMk cId="3750830824" sldId="364"/>
            <ac:picMk id="19" creationId="{F9FC0E27-2CB1-8111-3BDA-55A803094299}"/>
          </ac:picMkLst>
        </pc:picChg>
      </pc:sldChg>
      <pc:sldChg chg="addSp delSp modSp add mod">
        <pc:chgData name="晓川 王" userId="0941e86cc95b9429" providerId="LiveId" clId="{6D33A4BD-B029-7541-8EDB-D42D17E9EFA8}" dt="2024-09-12T00:30:42.061" v="2298" actId="1076"/>
        <pc:sldMkLst>
          <pc:docMk/>
          <pc:sldMk cId="4228329206" sldId="365"/>
        </pc:sldMkLst>
        <pc:spChg chg="add mod">
          <ac:chgData name="晓川 王" userId="0941e86cc95b9429" providerId="LiveId" clId="{6D33A4BD-B029-7541-8EDB-D42D17E9EFA8}" dt="2024-09-12T00:30:15.133" v="2284" actId="20577"/>
          <ac:spMkLst>
            <pc:docMk/>
            <pc:sldMk cId="4228329206" sldId="365"/>
            <ac:spMk id="10" creationId="{657AED16-BC3E-1DD7-F27F-00CB33215F29}"/>
          </ac:spMkLst>
        </pc:spChg>
        <pc:spChg chg="add mod">
          <ac:chgData name="晓川 王" userId="0941e86cc95b9429" providerId="LiveId" clId="{6D33A4BD-B029-7541-8EDB-D42D17E9EFA8}" dt="2024-09-12T00:30:42.061" v="2298" actId="1076"/>
          <ac:spMkLst>
            <pc:docMk/>
            <pc:sldMk cId="4228329206" sldId="365"/>
            <ac:spMk id="12" creationId="{C495C7EF-2DD5-1E5C-8486-D706CEA422DE}"/>
          </ac:spMkLst>
        </pc:spChg>
        <pc:spChg chg="del">
          <ac:chgData name="晓川 王" userId="0941e86cc95b9429" providerId="LiveId" clId="{6D33A4BD-B029-7541-8EDB-D42D17E9EFA8}" dt="2024-09-12T00:30:01.817" v="2275" actId="478"/>
          <ac:spMkLst>
            <pc:docMk/>
            <pc:sldMk cId="4228329206" sldId="365"/>
            <ac:spMk id="18" creationId="{564EFDF3-4E6E-397D-993B-B6F7578E7108}"/>
          </ac:spMkLst>
        </pc:spChg>
        <pc:spChg chg="del">
          <ac:chgData name="晓川 王" userId="0941e86cc95b9429" providerId="LiveId" clId="{6D33A4BD-B029-7541-8EDB-D42D17E9EFA8}" dt="2024-09-12T00:29:58.787" v="2274" actId="478"/>
          <ac:spMkLst>
            <pc:docMk/>
            <pc:sldMk cId="4228329206" sldId="365"/>
            <ac:spMk id="27" creationId="{6861BF8A-5255-C133-2611-D02C13571931}"/>
          </ac:spMkLst>
        </pc:spChg>
        <pc:picChg chg="mod">
          <ac:chgData name="晓川 王" userId="0941e86cc95b9429" providerId="LiveId" clId="{6D33A4BD-B029-7541-8EDB-D42D17E9EFA8}" dt="2024-09-12T00:30:05.969" v="2277" actId="1076"/>
          <ac:picMkLst>
            <pc:docMk/>
            <pc:sldMk cId="4228329206" sldId="365"/>
            <ac:picMk id="16" creationId="{9705B28D-0BA4-6461-53EE-0AFD33A2D608}"/>
          </ac:picMkLst>
        </pc:picChg>
        <pc:picChg chg="del">
          <ac:chgData name="晓川 王" userId="0941e86cc95b9429" providerId="LiveId" clId="{6D33A4BD-B029-7541-8EDB-D42D17E9EFA8}" dt="2024-09-12T00:29:58.787" v="2274" actId="478"/>
          <ac:picMkLst>
            <pc:docMk/>
            <pc:sldMk cId="4228329206" sldId="365"/>
            <ac:picMk id="19" creationId="{A1615300-6795-8BD3-6E94-3C0661BFB509}"/>
          </ac:picMkLst>
        </pc:picChg>
      </pc:sldChg>
      <pc:sldChg chg="addSp modSp add mod">
        <pc:chgData name="晓川 王" userId="0941e86cc95b9429" providerId="LiveId" clId="{6D33A4BD-B029-7541-8EDB-D42D17E9EFA8}" dt="2024-09-12T00:32:43.039" v="2363" actId="12"/>
        <pc:sldMkLst>
          <pc:docMk/>
          <pc:sldMk cId="2031422195" sldId="366"/>
        </pc:sldMkLst>
        <pc:spChg chg="add mod">
          <ac:chgData name="晓川 王" userId="0941e86cc95b9429" providerId="LiveId" clId="{6D33A4BD-B029-7541-8EDB-D42D17E9EFA8}" dt="2024-09-12T00:32:06.983" v="2321" actId="207"/>
          <ac:spMkLst>
            <pc:docMk/>
            <pc:sldMk cId="2031422195" sldId="366"/>
            <ac:spMk id="11" creationId="{1AA89E32-D9B7-2FB5-D3BE-D8FA545D2ED7}"/>
          </ac:spMkLst>
        </pc:spChg>
        <pc:spChg chg="mod">
          <ac:chgData name="晓川 王" userId="0941e86cc95b9429" providerId="LiveId" clId="{6D33A4BD-B029-7541-8EDB-D42D17E9EFA8}" dt="2024-09-12T00:32:43.039" v="2363" actId="12"/>
          <ac:spMkLst>
            <pc:docMk/>
            <pc:sldMk cId="2031422195" sldId="366"/>
            <ac:spMk id="12" creationId="{FD8EC08F-5D95-C0B0-08B7-7B91C0762C16}"/>
          </ac:spMkLst>
        </pc:spChg>
        <pc:picChg chg="mod">
          <ac:chgData name="晓川 王" userId="0941e86cc95b9429" providerId="LiveId" clId="{6D33A4BD-B029-7541-8EDB-D42D17E9EFA8}" dt="2024-09-12T00:31:31.758" v="2301" actId="1076"/>
          <ac:picMkLst>
            <pc:docMk/>
            <pc:sldMk cId="2031422195" sldId="366"/>
            <ac:picMk id="16" creationId="{64AB377C-1E96-851F-A283-6CE946B37FE5}"/>
          </ac:picMkLst>
        </pc:picChg>
      </pc:sldChg>
      <pc:sldChg chg="addSp delSp modSp add mod">
        <pc:chgData name="晓川 王" userId="0941e86cc95b9429" providerId="LiveId" clId="{6D33A4BD-B029-7541-8EDB-D42D17E9EFA8}" dt="2024-09-12T00:33:37.193" v="2376" actId="1076"/>
        <pc:sldMkLst>
          <pc:docMk/>
          <pc:sldMk cId="3925297476" sldId="367"/>
        </pc:sldMkLst>
        <pc:spChg chg="mod">
          <ac:chgData name="晓川 王" userId="0941e86cc95b9429" providerId="LiveId" clId="{6D33A4BD-B029-7541-8EDB-D42D17E9EFA8}" dt="2024-09-12T00:33:28.839" v="2373"/>
          <ac:spMkLst>
            <pc:docMk/>
            <pc:sldMk cId="3925297476" sldId="367"/>
            <ac:spMk id="10" creationId="{86D3E2F5-D316-65DF-AEA0-72C624014FD7}"/>
          </ac:spMkLst>
        </pc:spChg>
        <pc:spChg chg="mod">
          <ac:chgData name="晓川 王" userId="0941e86cc95b9429" providerId="LiveId" clId="{6D33A4BD-B029-7541-8EDB-D42D17E9EFA8}" dt="2024-09-12T00:33:22.865" v="2372"/>
          <ac:spMkLst>
            <pc:docMk/>
            <pc:sldMk cId="3925297476" sldId="367"/>
            <ac:spMk id="12" creationId="{982492BF-1C38-FD31-6F77-47340697124F}"/>
          </ac:spMkLst>
        </pc:spChg>
        <pc:picChg chg="add mod">
          <ac:chgData name="晓川 王" userId="0941e86cc95b9429" providerId="LiveId" clId="{6D33A4BD-B029-7541-8EDB-D42D17E9EFA8}" dt="2024-09-12T00:33:37.193" v="2376" actId="1076"/>
          <ac:picMkLst>
            <pc:docMk/>
            <pc:sldMk cId="3925297476" sldId="367"/>
            <ac:picMk id="8" creationId="{763FD544-6710-F8C3-EE6B-A7D7B6562570}"/>
          </ac:picMkLst>
        </pc:picChg>
        <pc:picChg chg="del">
          <ac:chgData name="晓川 王" userId="0941e86cc95b9429" providerId="LiveId" clId="{6D33A4BD-B029-7541-8EDB-D42D17E9EFA8}" dt="2024-09-12T00:33:35.067" v="2374" actId="478"/>
          <ac:picMkLst>
            <pc:docMk/>
            <pc:sldMk cId="3925297476" sldId="367"/>
            <ac:picMk id="16" creationId="{0F05B1BC-2A1D-2CFF-339B-209819A8C251}"/>
          </ac:picMkLst>
        </pc:picChg>
      </pc:sldChg>
      <pc:sldChg chg="addSp delSp modSp add mod">
        <pc:chgData name="晓川 王" userId="0941e86cc95b9429" providerId="LiveId" clId="{6D33A4BD-B029-7541-8EDB-D42D17E9EFA8}" dt="2024-09-12T00:34:18.730" v="2399" actId="1076"/>
        <pc:sldMkLst>
          <pc:docMk/>
          <pc:sldMk cId="1045519429" sldId="368"/>
        </pc:sldMkLst>
        <pc:spChg chg="mod">
          <ac:chgData name="晓川 王" userId="0941e86cc95b9429" providerId="LiveId" clId="{6D33A4BD-B029-7541-8EDB-D42D17E9EFA8}" dt="2024-09-12T00:32:29.722" v="2357" actId="20577"/>
          <ac:spMkLst>
            <pc:docMk/>
            <pc:sldMk cId="1045519429" sldId="368"/>
            <ac:spMk id="10" creationId="{CFF40263-5D67-F18A-C8EC-A4490A1DA1B5}"/>
          </ac:spMkLst>
        </pc:spChg>
        <pc:spChg chg="mod">
          <ac:chgData name="晓川 王" userId="0941e86cc95b9429" providerId="LiveId" clId="{6D33A4BD-B029-7541-8EDB-D42D17E9EFA8}" dt="2024-09-12T00:33:59.259" v="2391" actId="2710"/>
          <ac:spMkLst>
            <pc:docMk/>
            <pc:sldMk cId="1045519429" sldId="368"/>
            <ac:spMk id="11" creationId="{DE91530D-57D8-0FAB-3D7D-80F1F2341FA3}"/>
          </ac:spMkLst>
        </pc:spChg>
        <pc:spChg chg="mod">
          <ac:chgData name="晓川 王" userId="0941e86cc95b9429" providerId="LiveId" clId="{6D33A4BD-B029-7541-8EDB-D42D17E9EFA8}" dt="2024-09-12T00:32:56.076" v="2371" actId="12"/>
          <ac:spMkLst>
            <pc:docMk/>
            <pc:sldMk cId="1045519429" sldId="368"/>
            <ac:spMk id="12" creationId="{1A320D20-0DED-54C9-2481-FEB2C8FFF84B}"/>
          </ac:spMkLst>
        </pc:spChg>
        <pc:picChg chg="add mod">
          <ac:chgData name="晓川 王" userId="0941e86cc95b9429" providerId="LiveId" clId="{6D33A4BD-B029-7541-8EDB-D42D17E9EFA8}" dt="2024-09-12T00:34:18.730" v="2399" actId="1076"/>
          <ac:picMkLst>
            <pc:docMk/>
            <pc:sldMk cId="1045519429" sldId="368"/>
            <ac:picMk id="8" creationId="{F0843902-D971-64EB-8146-171B1E52B84C}"/>
          </ac:picMkLst>
        </pc:picChg>
        <pc:picChg chg="del">
          <ac:chgData name="晓川 王" userId="0941e86cc95b9429" providerId="LiveId" clId="{6D33A4BD-B029-7541-8EDB-D42D17E9EFA8}" dt="2024-09-12T00:34:04.921" v="2392" actId="478"/>
          <ac:picMkLst>
            <pc:docMk/>
            <pc:sldMk cId="1045519429" sldId="368"/>
            <ac:picMk id="16" creationId="{DA7ED080-BA61-24A3-B8E5-7FFE6EC77A9C}"/>
          </ac:picMkLst>
        </pc:picChg>
      </pc:sldChg>
      <pc:sldChg chg="addSp delSp modSp add mod">
        <pc:chgData name="晓川 王" userId="0941e86cc95b9429" providerId="LiveId" clId="{6D33A4BD-B029-7541-8EDB-D42D17E9EFA8}" dt="2024-09-12T00:42:54.973" v="2944" actId="113"/>
        <pc:sldMkLst>
          <pc:docMk/>
          <pc:sldMk cId="4167496307" sldId="369"/>
        </pc:sldMkLst>
        <pc:spChg chg="mod">
          <ac:chgData name="晓川 王" userId="0941e86cc95b9429" providerId="LiveId" clId="{6D33A4BD-B029-7541-8EDB-D42D17E9EFA8}" dt="2024-09-12T00:37:26.917" v="2421" actId="20577"/>
          <ac:spMkLst>
            <pc:docMk/>
            <pc:sldMk cId="4167496307" sldId="369"/>
            <ac:spMk id="2" creationId="{CBA0B8B7-A684-A0FA-5FEF-D6F113D1D98B}"/>
          </ac:spMkLst>
        </pc:spChg>
        <pc:spChg chg="mod">
          <ac:chgData name="晓川 王" userId="0941e86cc95b9429" providerId="LiveId" clId="{6D33A4BD-B029-7541-8EDB-D42D17E9EFA8}" dt="2024-09-12T00:38:04.307" v="2594" actId="404"/>
          <ac:spMkLst>
            <pc:docMk/>
            <pc:sldMk cId="4167496307" sldId="369"/>
            <ac:spMk id="10" creationId="{56713D34-687C-10F1-BD13-F59F3577A94A}"/>
          </ac:spMkLst>
        </pc:spChg>
        <pc:spChg chg="mod">
          <ac:chgData name="晓川 王" userId="0941e86cc95b9429" providerId="LiveId" clId="{6D33A4BD-B029-7541-8EDB-D42D17E9EFA8}" dt="2024-09-12T00:42:20.639" v="2820" actId="1076"/>
          <ac:spMkLst>
            <pc:docMk/>
            <pc:sldMk cId="4167496307" sldId="369"/>
            <ac:spMk id="11" creationId="{EA6A6D75-8BC2-5319-523D-A74EE3EE55F8}"/>
          </ac:spMkLst>
        </pc:spChg>
        <pc:spChg chg="del mod">
          <ac:chgData name="晓川 王" userId="0941e86cc95b9429" providerId="LiveId" clId="{6D33A4BD-B029-7541-8EDB-D42D17E9EFA8}" dt="2024-09-12T00:38:13.914" v="2597" actId="478"/>
          <ac:spMkLst>
            <pc:docMk/>
            <pc:sldMk cId="4167496307" sldId="369"/>
            <ac:spMk id="12" creationId="{5F412FD6-DB27-CE32-1B8C-EA9CCC39F5A3}"/>
          </ac:spMkLst>
        </pc:spChg>
        <pc:spChg chg="add mod">
          <ac:chgData name="晓川 王" userId="0941e86cc95b9429" providerId="LiveId" clId="{6D33A4BD-B029-7541-8EDB-D42D17E9EFA8}" dt="2024-09-12T00:38:46.946" v="2617" actId="1076"/>
          <ac:spMkLst>
            <pc:docMk/>
            <pc:sldMk cId="4167496307" sldId="369"/>
            <ac:spMk id="13" creationId="{0F4711EC-AAF3-305D-0A0B-770208B4748A}"/>
          </ac:spMkLst>
        </pc:spChg>
        <pc:spChg chg="add mod">
          <ac:chgData name="晓川 王" userId="0941e86cc95b9429" providerId="LiveId" clId="{6D33A4BD-B029-7541-8EDB-D42D17E9EFA8}" dt="2024-09-12T00:40:46.154" v="2656" actId="1076"/>
          <ac:spMkLst>
            <pc:docMk/>
            <pc:sldMk cId="4167496307" sldId="369"/>
            <ac:spMk id="16" creationId="{EEEC83D7-E706-6C50-5601-69728C2D2E0B}"/>
          </ac:spMkLst>
        </pc:spChg>
        <pc:spChg chg="add mod">
          <ac:chgData name="晓川 王" userId="0941e86cc95b9429" providerId="LiveId" clId="{6D33A4BD-B029-7541-8EDB-D42D17E9EFA8}" dt="2024-09-12T00:40:44.120" v="2655" actId="14100"/>
          <ac:spMkLst>
            <pc:docMk/>
            <pc:sldMk cId="4167496307" sldId="369"/>
            <ac:spMk id="19" creationId="{AA267DCF-CA85-64C4-8DEF-3089A380894B}"/>
          </ac:spMkLst>
        </pc:spChg>
        <pc:spChg chg="add mod">
          <ac:chgData name="晓川 王" userId="0941e86cc95b9429" providerId="LiveId" clId="{6D33A4BD-B029-7541-8EDB-D42D17E9EFA8}" dt="2024-09-12T00:40:20.769" v="2648" actId="2085"/>
          <ac:spMkLst>
            <pc:docMk/>
            <pc:sldMk cId="4167496307" sldId="369"/>
            <ac:spMk id="21" creationId="{5B67086D-91C9-915F-98F8-C08FD4352841}"/>
          </ac:spMkLst>
        </pc:spChg>
        <pc:spChg chg="add mod">
          <ac:chgData name="晓川 王" userId="0941e86cc95b9429" providerId="LiveId" clId="{6D33A4BD-B029-7541-8EDB-D42D17E9EFA8}" dt="2024-09-12T00:40:42.407" v="2654" actId="1076"/>
          <ac:spMkLst>
            <pc:docMk/>
            <pc:sldMk cId="4167496307" sldId="369"/>
            <ac:spMk id="23" creationId="{1231BB1D-9A2F-418B-BDB7-19820C2E8A84}"/>
          </ac:spMkLst>
        </pc:spChg>
        <pc:spChg chg="add mod">
          <ac:chgData name="晓川 王" userId="0941e86cc95b9429" providerId="LiveId" clId="{6D33A4BD-B029-7541-8EDB-D42D17E9EFA8}" dt="2024-09-12T00:40:59.074" v="2659" actId="207"/>
          <ac:spMkLst>
            <pc:docMk/>
            <pc:sldMk cId="4167496307" sldId="369"/>
            <ac:spMk id="27" creationId="{8F554CB8-A58C-8791-D918-41DB56E0F76C}"/>
          </ac:spMkLst>
        </pc:spChg>
        <pc:spChg chg="add mod">
          <ac:chgData name="晓川 王" userId="0941e86cc95b9429" providerId="LiveId" clId="{6D33A4BD-B029-7541-8EDB-D42D17E9EFA8}" dt="2024-09-12T00:41:17.956" v="2662"/>
          <ac:spMkLst>
            <pc:docMk/>
            <pc:sldMk cId="4167496307" sldId="369"/>
            <ac:spMk id="28" creationId="{E5B8AA8B-B113-197F-F8EF-98972196930A}"/>
          </ac:spMkLst>
        </pc:spChg>
        <pc:spChg chg="add mod">
          <ac:chgData name="晓川 王" userId="0941e86cc95b9429" providerId="LiveId" clId="{6D33A4BD-B029-7541-8EDB-D42D17E9EFA8}" dt="2024-09-12T00:41:47.291" v="2703" actId="1076"/>
          <ac:spMkLst>
            <pc:docMk/>
            <pc:sldMk cId="4167496307" sldId="369"/>
            <ac:spMk id="29" creationId="{52FC3959-CC3D-D33C-C7AB-93850EAFADC5}"/>
          </ac:spMkLst>
        </pc:spChg>
        <pc:spChg chg="add mod">
          <ac:chgData name="晓川 王" userId="0941e86cc95b9429" providerId="LiveId" clId="{6D33A4BD-B029-7541-8EDB-D42D17E9EFA8}" dt="2024-09-12T00:42:54.973" v="2944" actId="113"/>
          <ac:spMkLst>
            <pc:docMk/>
            <pc:sldMk cId="4167496307" sldId="369"/>
            <ac:spMk id="30" creationId="{753E6F51-D56E-F925-96EE-E4432E61A7AB}"/>
          </ac:spMkLst>
        </pc:spChg>
        <pc:picChg chg="del">
          <ac:chgData name="晓川 王" userId="0941e86cc95b9429" providerId="LiveId" clId="{6D33A4BD-B029-7541-8EDB-D42D17E9EFA8}" dt="2024-09-12T00:42:04.094" v="2819" actId="478"/>
          <ac:picMkLst>
            <pc:docMk/>
            <pc:sldMk cId="4167496307" sldId="369"/>
            <ac:picMk id="8" creationId="{AA9AC837-3CE0-28EE-1407-CBE992E3B43A}"/>
          </ac:picMkLst>
        </pc:picChg>
        <pc:cxnChg chg="add del">
          <ac:chgData name="晓川 王" userId="0941e86cc95b9429" providerId="LiveId" clId="{6D33A4BD-B029-7541-8EDB-D42D17E9EFA8}" dt="2024-09-12T00:38:57.134" v="2619" actId="478"/>
          <ac:cxnSpMkLst>
            <pc:docMk/>
            <pc:sldMk cId="4167496307" sldId="369"/>
            <ac:cxnSpMk id="15" creationId="{87E93F33-B7A7-1698-F39F-696D640B2728}"/>
          </ac:cxnSpMkLst>
        </pc:cxnChg>
        <pc:cxnChg chg="add mod">
          <ac:chgData name="晓川 王" userId="0941e86cc95b9429" providerId="LiveId" clId="{6D33A4BD-B029-7541-8EDB-D42D17E9EFA8}" dt="2024-09-12T00:41:24.173" v="2663" actId="208"/>
          <ac:cxnSpMkLst>
            <pc:docMk/>
            <pc:sldMk cId="4167496307" sldId="369"/>
            <ac:cxnSpMk id="18" creationId="{3060F815-9C80-BD09-09E4-1FD22B12D93D}"/>
          </ac:cxnSpMkLst>
        </pc:cxnChg>
      </pc:sldChg>
      <pc:sldChg chg="addSp delSp modSp add mod">
        <pc:chgData name="晓川 王" userId="0941e86cc95b9429" providerId="LiveId" clId="{6D33A4BD-B029-7541-8EDB-D42D17E9EFA8}" dt="2024-09-12T00:44:01.003" v="3006" actId="1076"/>
        <pc:sldMkLst>
          <pc:docMk/>
          <pc:sldMk cId="4001994400" sldId="370"/>
        </pc:sldMkLst>
        <pc:spChg chg="mod">
          <ac:chgData name="晓川 王" userId="0941e86cc95b9429" providerId="LiveId" clId="{6D33A4BD-B029-7541-8EDB-D42D17E9EFA8}" dt="2024-09-12T00:43:13.057" v="2979" actId="20577"/>
          <ac:spMkLst>
            <pc:docMk/>
            <pc:sldMk cId="4001994400" sldId="370"/>
            <ac:spMk id="2" creationId="{C0CFDF87-6BC8-3306-5DCC-FABAA45D0545}"/>
          </ac:spMkLst>
        </pc:spChg>
        <pc:spChg chg="mod">
          <ac:chgData name="晓川 王" userId="0941e86cc95b9429" providerId="LiveId" clId="{6D33A4BD-B029-7541-8EDB-D42D17E9EFA8}" dt="2024-09-12T00:43:19.226" v="2980"/>
          <ac:spMkLst>
            <pc:docMk/>
            <pc:sldMk cId="4001994400" sldId="370"/>
            <ac:spMk id="10" creationId="{059BA103-F949-D08E-3931-C1491C6B3407}"/>
          </ac:spMkLst>
        </pc:spChg>
        <pc:spChg chg="del">
          <ac:chgData name="晓川 王" userId="0941e86cc95b9429" providerId="LiveId" clId="{6D33A4BD-B029-7541-8EDB-D42D17E9EFA8}" dt="2024-09-12T00:43:23.081" v="2981" actId="478"/>
          <ac:spMkLst>
            <pc:docMk/>
            <pc:sldMk cId="4001994400" sldId="370"/>
            <ac:spMk id="11" creationId="{FA3998D2-969F-7DE2-6AED-1B843A33FC6E}"/>
          </ac:spMkLst>
        </pc:spChg>
        <pc:spChg chg="add mod">
          <ac:chgData name="晓川 王" userId="0941e86cc95b9429" providerId="LiveId" clId="{6D33A4BD-B029-7541-8EDB-D42D17E9EFA8}" dt="2024-09-12T00:43:52.334" v="3002" actId="1076"/>
          <ac:spMkLst>
            <pc:docMk/>
            <pc:sldMk cId="4001994400" sldId="370"/>
            <ac:spMk id="12" creationId="{8C997684-9D99-F065-E87F-9EE3C47DC7AA}"/>
          </ac:spMkLst>
        </pc:spChg>
        <pc:spChg chg="del">
          <ac:chgData name="晓川 王" userId="0941e86cc95b9429" providerId="LiveId" clId="{6D33A4BD-B029-7541-8EDB-D42D17E9EFA8}" dt="2024-09-12T00:43:23.081" v="2981" actId="478"/>
          <ac:spMkLst>
            <pc:docMk/>
            <pc:sldMk cId="4001994400" sldId="370"/>
            <ac:spMk id="13" creationId="{CB9246C5-D0D9-AE1A-8EFA-4BD716AA1FF2}"/>
          </ac:spMkLst>
        </pc:spChg>
        <pc:spChg chg="del">
          <ac:chgData name="晓川 王" userId="0941e86cc95b9429" providerId="LiveId" clId="{6D33A4BD-B029-7541-8EDB-D42D17E9EFA8}" dt="2024-09-12T00:43:23.081" v="2981" actId="478"/>
          <ac:spMkLst>
            <pc:docMk/>
            <pc:sldMk cId="4001994400" sldId="370"/>
            <ac:spMk id="16" creationId="{7C0CC761-4C14-8945-DAA1-6CE72016F9BD}"/>
          </ac:spMkLst>
        </pc:spChg>
        <pc:spChg chg="del">
          <ac:chgData name="晓川 王" userId="0941e86cc95b9429" providerId="LiveId" clId="{6D33A4BD-B029-7541-8EDB-D42D17E9EFA8}" dt="2024-09-12T00:43:23.081" v="2981" actId="478"/>
          <ac:spMkLst>
            <pc:docMk/>
            <pc:sldMk cId="4001994400" sldId="370"/>
            <ac:spMk id="19" creationId="{28D76D0A-CF98-03DC-309A-A07F8293A50F}"/>
          </ac:spMkLst>
        </pc:spChg>
        <pc:spChg chg="del">
          <ac:chgData name="晓川 王" userId="0941e86cc95b9429" providerId="LiveId" clId="{6D33A4BD-B029-7541-8EDB-D42D17E9EFA8}" dt="2024-09-12T00:43:23.081" v="2981" actId="478"/>
          <ac:spMkLst>
            <pc:docMk/>
            <pc:sldMk cId="4001994400" sldId="370"/>
            <ac:spMk id="21" creationId="{8F41CC40-9852-BA22-FA4D-FA39924B5709}"/>
          </ac:spMkLst>
        </pc:spChg>
        <pc:spChg chg="del">
          <ac:chgData name="晓川 王" userId="0941e86cc95b9429" providerId="LiveId" clId="{6D33A4BD-B029-7541-8EDB-D42D17E9EFA8}" dt="2024-09-12T00:43:23.081" v="2981" actId="478"/>
          <ac:spMkLst>
            <pc:docMk/>
            <pc:sldMk cId="4001994400" sldId="370"/>
            <ac:spMk id="23" creationId="{7933274F-EC12-0D04-4B80-70B4F4787178}"/>
          </ac:spMkLst>
        </pc:spChg>
        <pc:spChg chg="del">
          <ac:chgData name="晓川 王" userId="0941e86cc95b9429" providerId="LiveId" clId="{6D33A4BD-B029-7541-8EDB-D42D17E9EFA8}" dt="2024-09-12T00:43:23.081" v="2981" actId="478"/>
          <ac:spMkLst>
            <pc:docMk/>
            <pc:sldMk cId="4001994400" sldId="370"/>
            <ac:spMk id="27" creationId="{64CB23E0-FB30-C1F9-64A9-0A0304932B08}"/>
          </ac:spMkLst>
        </pc:spChg>
        <pc:spChg chg="del">
          <ac:chgData name="晓川 王" userId="0941e86cc95b9429" providerId="LiveId" clId="{6D33A4BD-B029-7541-8EDB-D42D17E9EFA8}" dt="2024-09-12T00:43:23.081" v="2981" actId="478"/>
          <ac:spMkLst>
            <pc:docMk/>
            <pc:sldMk cId="4001994400" sldId="370"/>
            <ac:spMk id="28" creationId="{282DD43C-D128-31F1-8BD4-CEC8476364A7}"/>
          </ac:spMkLst>
        </pc:spChg>
        <pc:spChg chg="del">
          <ac:chgData name="晓川 王" userId="0941e86cc95b9429" providerId="LiveId" clId="{6D33A4BD-B029-7541-8EDB-D42D17E9EFA8}" dt="2024-09-12T00:43:23.081" v="2981" actId="478"/>
          <ac:spMkLst>
            <pc:docMk/>
            <pc:sldMk cId="4001994400" sldId="370"/>
            <ac:spMk id="29" creationId="{923B6C64-4AC6-CA80-B096-A7A6651C8D54}"/>
          </ac:spMkLst>
        </pc:spChg>
        <pc:spChg chg="del">
          <ac:chgData name="晓川 王" userId="0941e86cc95b9429" providerId="LiveId" clId="{6D33A4BD-B029-7541-8EDB-D42D17E9EFA8}" dt="2024-09-12T00:43:23.081" v="2981" actId="478"/>
          <ac:spMkLst>
            <pc:docMk/>
            <pc:sldMk cId="4001994400" sldId="370"/>
            <ac:spMk id="30" creationId="{F03B27EB-1089-0DA3-9691-720F2EA406BF}"/>
          </ac:spMkLst>
        </pc:spChg>
        <pc:picChg chg="add mod">
          <ac:chgData name="晓川 王" userId="0941e86cc95b9429" providerId="LiveId" clId="{6D33A4BD-B029-7541-8EDB-D42D17E9EFA8}" dt="2024-09-12T00:44:01.003" v="3006" actId="1076"/>
          <ac:picMkLst>
            <pc:docMk/>
            <pc:sldMk cId="4001994400" sldId="370"/>
            <ac:picMk id="15" creationId="{FF0349E1-8311-9D91-9159-C5DCBC151142}"/>
          </ac:picMkLst>
        </pc:picChg>
        <pc:cxnChg chg="del mod">
          <ac:chgData name="晓川 王" userId="0941e86cc95b9429" providerId="LiveId" clId="{6D33A4BD-B029-7541-8EDB-D42D17E9EFA8}" dt="2024-09-12T00:43:23.081" v="2981" actId="478"/>
          <ac:cxnSpMkLst>
            <pc:docMk/>
            <pc:sldMk cId="4001994400" sldId="370"/>
            <ac:cxnSpMk id="18" creationId="{62F8A7BB-3BD7-2375-AC29-D949141C4876}"/>
          </ac:cxnSpMkLst>
        </pc:cxnChg>
      </pc:sldChg>
      <pc:sldChg chg="addSp delSp modSp add mod">
        <pc:chgData name="晓川 王" userId="0941e86cc95b9429" providerId="LiveId" clId="{6D33A4BD-B029-7541-8EDB-D42D17E9EFA8}" dt="2024-09-12T00:45:11.701" v="3056" actId="962"/>
        <pc:sldMkLst>
          <pc:docMk/>
          <pc:sldMk cId="2671199397" sldId="371"/>
        </pc:sldMkLst>
        <pc:spChg chg="mod">
          <ac:chgData name="晓川 王" userId="0941e86cc95b9429" providerId="LiveId" clId="{6D33A4BD-B029-7541-8EDB-D42D17E9EFA8}" dt="2024-09-12T00:44:10.662" v="3026" actId="20577"/>
          <ac:spMkLst>
            <pc:docMk/>
            <pc:sldMk cId="2671199397" sldId="371"/>
            <ac:spMk id="2" creationId="{303B8D9C-CB94-C24A-94A5-28AE797383D8}"/>
          </ac:spMkLst>
        </pc:spChg>
        <pc:spChg chg="mod">
          <ac:chgData name="晓川 王" userId="0941e86cc95b9429" providerId="LiveId" clId="{6D33A4BD-B029-7541-8EDB-D42D17E9EFA8}" dt="2024-09-12T00:44:34.993" v="3032" actId="2710"/>
          <ac:spMkLst>
            <pc:docMk/>
            <pc:sldMk cId="2671199397" sldId="371"/>
            <ac:spMk id="10" creationId="{410B3303-C307-FBA8-72BF-C63A2D5FA795}"/>
          </ac:spMkLst>
        </pc:spChg>
        <pc:spChg chg="mod">
          <ac:chgData name="晓川 王" userId="0941e86cc95b9429" providerId="LiveId" clId="{6D33A4BD-B029-7541-8EDB-D42D17E9EFA8}" dt="2024-09-12T00:45:03.547" v="3052" actId="2710"/>
          <ac:spMkLst>
            <pc:docMk/>
            <pc:sldMk cId="2671199397" sldId="371"/>
            <ac:spMk id="12" creationId="{B7ABD047-9B85-2A25-6B62-21E2BE3DE7C2}"/>
          </ac:spMkLst>
        </pc:spChg>
        <pc:picChg chg="add mod">
          <ac:chgData name="晓川 王" userId="0941e86cc95b9429" providerId="LiveId" clId="{6D33A4BD-B029-7541-8EDB-D42D17E9EFA8}" dt="2024-09-12T00:45:11.701" v="3056" actId="962"/>
          <ac:picMkLst>
            <pc:docMk/>
            <pc:sldMk cId="2671199397" sldId="371"/>
            <ac:picMk id="11" creationId="{66629B77-B4E9-B67D-0047-AA8D93F0AED5}"/>
          </ac:picMkLst>
        </pc:picChg>
        <pc:picChg chg="del">
          <ac:chgData name="晓川 王" userId="0941e86cc95b9429" providerId="LiveId" clId="{6D33A4BD-B029-7541-8EDB-D42D17E9EFA8}" dt="2024-09-12T00:44:28.922" v="3029" actId="478"/>
          <ac:picMkLst>
            <pc:docMk/>
            <pc:sldMk cId="2671199397" sldId="371"/>
            <ac:picMk id="15" creationId="{3FF3B43E-54AF-12DF-9AE7-119B8969B974}"/>
          </ac:picMkLst>
        </pc:picChg>
      </pc:sldChg>
      <pc:sldChg chg="addSp delSp modSp add mod">
        <pc:chgData name="晓川 王" userId="0941e86cc95b9429" providerId="LiveId" clId="{6D33A4BD-B029-7541-8EDB-D42D17E9EFA8}" dt="2024-09-12T00:46:32.414" v="3109" actId="1076"/>
        <pc:sldMkLst>
          <pc:docMk/>
          <pc:sldMk cId="1607281679" sldId="372"/>
        </pc:sldMkLst>
        <pc:spChg chg="mod">
          <ac:chgData name="晓川 王" userId="0941e86cc95b9429" providerId="LiveId" clId="{6D33A4BD-B029-7541-8EDB-D42D17E9EFA8}" dt="2024-09-12T00:45:50.658" v="3089" actId="20577"/>
          <ac:spMkLst>
            <pc:docMk/>
            <pc:sldMk cId="1607281679" sldId="372"/>
            <ac:spMk id="2" creationId="{A494F238-3A94-C005-3350-FBF153E6BCDA}"/>
          </ac:spMkLst>
        </pc:spChg>
        <pc:spChg chg="del">
          <ac:chgData name="晓川 王" userId="0941e86cc95b9429" providerId="LiveId" clId="{6D33A4BD-B029-7541-8EDB-D42D17E9EFA8}" dt="2024-09-12T00:45:54.285" v="3090" actId="478"/>
          <ac:spMkLst>
            <pc:docMk/>
            <pc:sldMk cId="1607281679" sldId="372"/>
            <ac:spMk id="10" creationId="{CBE077AD-F71C-E25E-095C-6B9B729E2FEC}"/>
          </ac:spMkLst>
        </pc:spChg>
        <pc:spChg chg="del">
          <ac:chgData name="晓川 王" userId="0941e86cc95b9429" providerId="LiveId" clId="{6D33A4BD-B029-7541-8EDB-D42D17E9EFA8}" dt="2024-09-12T00:45:54.285" v="3090" actId="478"/>
          <ac:spMkLst>
            <pc:docMk/>
            <pc:sldMk cId="1607281679" sldId="372"/>
            <ac:spMk id="12" creationId="{026ABCCB-7782-0931-2B70-19A636542F22}"/>
          </ac:spMkLst>
        </pc:spChg>
        <pc:spChg chg="add mod">
          <ac:chgData name="晓川 王" userId="0941e86cc95b9429" providerId="LiveId" clId="{6D33A4BD-B029-7541-8EDB-D42D17E9EFA8}" dt="2024-09-12T00:46:32.414" v="3109" actId="1076"/>
          <ac:spMkLst>
            <pc:docMk/>
            <pc:sldMk cId="1607281679" sldId="372"/>
            <ac:spMk id="15" creationId="{8904032D-1BCD-807A-2885-CE26FF92A904}"/>
          </ac:spMkLst>
        </pc:spChg>
        <pc:picChg chg="del">
          <ac:chgData name="晓川 王" userId="0941e86cc95b9429" providerId="LiveId" clId="{6D33A4BD-B029-7541-8EDB-D42D17E9EFA8}" dt="2024-09-12T00:45:54.285" v="3090" actId="478"/>
          <ac:picMkLst>
            <pc:docMk/>
            <pc:sldMk cId="1607281679" sldId="372"/>
            <ac:picMk id="11" creationId="{86491BA7-6779-F67E-DCE0-9BC94E63E256}"/>
          </ac:picMkLst>
        </pc:picChg>
        <pc:picChg chg="add mod">
          <ac:chgData name="晓川 王" userId="0941e86cc95b9429" providerId="LiveId" clId="{6D33A4BD-B029-7541-8EDB-D42D17E9EFA8}" dt="2024-09-12T00:46:11.211" v="3098" actId="1076"/>
          <ac:picMkLst>
            <pc:docMk/>
            <pc:sldMk cId="1607281679" sldId="372"/>
            <ac:picMk id="13" creationId="{A5B9BDEA-839A-59E0-68B9-203731712659}"/>
          </ac:picMkLst>
        </pc:picChg>
      </pc:sldChg>
      <pc:sldChg chg="addSp delSp modSp add mod">
        <pc:chgData name="晓川 王" userId="0941e86cc95b9429" providerId="LiveId" clId="{6D33A4BD-B029-7541-8EDB-D42D17E9EFA8}" dt="2024-09-12T00:50:30.450" v="3471" actId="962"/>
        <pc:sldMkLst>
          <pc:docMk/>
          <pc:sldMk cId="1139629835" sldId="373"/>
        </pc:sldMkLst>
        <pc:spChg chg="mod">
          <ac:chgData name="晓川 王" userId="0941e86cc95b9429" providerId="LiveId" clId="{6D33A4BD-B029-7541-8EDB-D42D17E9EFA8}" dt="2024-09-12T00:47:10.569" v="3141" actId="20577"/>
          <ac:spMkLst>
            <pc:docMk/>
            <pc:sldMk cId="1139629835" sldId="373"/>
            <ac:spMk id="2" creationId="{C1ED26A9-9DCE-9190-B4DC-44186E2849E3}"/>
          </ac:spMkLst>
        </pc:spChg>
        <pc:spChg chg="add mod">
          <ac:chgData name="晓川 王" userId="0941e86cc95b9429" providerId="LiveId" clId="{6D33A4BD-B029-7541-8EDB-D42D17E9EFA8}" dt="2024-09-12T00:48:17.255" v="3157" actId="1076"/>
          <ac:spMkLst>
            <pc:docMk/>
            <pc:sldMk cId="1139629835" sldId="373"/>
            <ac:spMk id="10" creationId="{42B61C13-1E78-D397-32ED-FD6544E35427}"/>
          </ac:spMkLst>
        </pc:spChg>
        <pc:spChg chg="add mod">
          <ac:chgData name="晓川 王" userId="0941e86cc95b9429" providerId="LiveId" clId="{6D33A4BD-B029-7541-8EDB-D42D17E9EFA8}" dt="2024-09-12T00:50:20.813" v="3467" actId="20577"/>
          <ac:spMkLst>
            <pc:docMk/>
            <pc:sldMk cId="1139629835" sldId="373"/>
            <ac:spMk id="12" creationId="{919A4A44-CDFE-26F0-AFEC-7E5A201CEEAC}"/>
          </ac:spMkLst>
        </pc:spChg>
        <pc:spChg chg="del mod">
          <ac:chgData name="晓川 王" userId="0941e86cc95b9429" providerId="LiveId" clId="{6D33A4BD-B029-7541-8EDB-D42D17E9EFA8}" dt="2024-09-12T00:48:11.626" v="3155" actId="478"/>
          <ac:spMkLst>
            <pc:docMk/>
            <pc:sldMk cId="1139629835" sldId="373"/>
            <ac:spMk id="15" creationId="{1C8D754D-E2CB-24B5-6DC5-D248F494EF79}"/>
          </ac:spMkLst>
        </pc:spChg>
        <pc:graphicFrameChg chg="add mod modGraphic">
          <ac:chgData name="晓川 王" userId="0941e86cc95b9429" providerId="LiveId" clId="{6D33A4BD-B029-7541-8EDB-D42D17E9EFA8}" dt="2024-09-12T00:49:49.079" v="3372" actId="1076"/>
          <ac:graphicFrameMkLst>
            <pc:docMk/>
            <pc:sldMk cId="1139629835" sldId="373"/>
            <ac:graphicFrameMk id="11" creationId="{B3FAF6ED-4B20-D459-AE75-AB4A6F0BB5FB}"/>
          </ac:graphicFrameMkLst>
        </pc:graphicFrameChg>
        <pc:picChg chg="del">
          <ac:chgData name="晓川 王" userId="0941e86cc95b9429" providerId="LiveId" clId="{6D33A4BD-B029-7541-8EDB-D42D17E9EFA8}" dt="2024-09-12T00:47:31.939" v="3142" actId="478"/>
          <ac:picMkLst>
            <pc:docMk/>
            <pc:sldMk cId="1139629835" sldId="373"/>
            <ac:picMk id="13" creationId="{FF529503-B493-F47D-19A5-C5E5A4A11C0D}"/>
          </ac:picMkLst>
        </pc:picChg>
        <pc:picChg chg="add mod">
          <ac:chgData name="晓川 王" userId="0941e86cc95b9429" providerId="LiveId" clId="{6D33A4BD-B029-7541-8EDB-D42D17E9EFA8}" dt="2024-09-12T00:50:30.450" v="3471" actId="962"/>
          <ac:picMkLst>
            <pc:docMk/>
            <pc:sldMk cId="1139629835" sldId="373"/>
            <ac:picMk id="16" creationId="{A580A473-5BB4-6159-63B3-BFE493930D1B}"/>
          </ac:picMkLst>
        </pc:picChg>
      </pc:sldChg>
      <pc:sldChg chg="delSp modSp add mod">
        <pc:chgData name="晓川 王" userId="0941e86cc95b9429" providerId="LiveId" clId="{6D33A4BD-B029-7541-8EDB-D42D17E9EFA8}" dt="2024-09-12T00:51:12.336" v="3501" actId="1076"/>
        <pc:sldMkLst>
          <pc:docMk/>
          <pc:sldMk cId="597997096" sldId="374"/>
        </pc:sldMkLst>
        <pc:spChg chg="mod">
          <ac:chgData name="晓川 王" userId="0941e86cc95b9429" providerId="LiveId" clId="{6D33A4BD-B029-7541-8EDB-D42D17E9EFA8}" dt="2024-09-12T00:51:12.336" v="3501" actId="1076"/>
          <ac:spMkLst>
            <pc:docMk/>
            <pc:sldMk cId="597997096" sldId="374"/>
            <ac:spMk id="10" creationId="{AC9FA69C-0B67-0115-1C4C-B1A44E0A4CDC}"/>
          </ac:spMkLst>
        </pc:spChg>
        <pc:spChg chg="del">
          <ac:chgData name="晓川 王" userId="0941e86cc95b9429" providerId="LiveId" clId="{6D33A4BD-B029-7541-8EDB-D42D17E9EFA8}" dt="2024-09-12T00:50:45.148" v="3473" actId="478"/>
          <ac:spMkLst>
            <pc:docMk/>
            <pc:sldMk cId="597997096" sldId="374"/>
            <ac:spMk id="12" creationId="{DD5A8758-52FA-5574-476F-DDF88C88EF75}"/>
          </ac:spMkLst>
        </pc:spChg>
        <pc:graphicFrameChg chg="del">
          <ac:chgData name="晓川 王" userId="0941e86cc95b9429" providerId="LiveId" clId="{6D33A4BD-B029-7541-8EDB-D42D17E9EFA8}" dt="2024-09-12T00:50:45.148" v="3473" actId="478"/>
          <ac:graphicFrameMkLst>
            <pc:docMk/>
            <pc:sldMk cId="597997096" sldId="374"/>
            <ac:graphicFrameMk id="11" creationId="{89884506-A331-F8B0-FFCF-D38A4D50992D}"/>
          </ac:graphicFrameMkLst>
        </pc:graphicFrameChg>
      </pc:sldChg>
      <pc:sldChg chg="addSp delSp modSp add mod">
        <pc:chgData name="晓川 王" userId="0941e86cc95b9429" providerId="LiveId" clId="{6D33A4BD-B029-7541-8EDB-D42D17E9EFA8}" dt="2024-09-12T00:56:18.085" v="3734" actId="207"/>
        <pc:sldMkLst>
          <pc:docMk/>
          <pc:sldMk cId="3594988468" sldId="375"/>
        </pc:sldMkLst>
        <pc:spChg chg="mod">
          <ac:chgData name="晓川 王" userId="0941e86cc95b9429" providerId="LiveId" clId="{6D33A4BD-B029-7541-8EDB-D42D17E9EFA8}" dt="2024-09-12T00:51:57.197" v="3540" actId="20577"/>
          <ac:spMkLst>
            <pc:docMk/>
            <pc:sldMk cId="3594988468" sldId="375"/>
            <ac:spMk id="2" creationId="{0C9AE5E2-4978-6F5D-8AAF-BC0465E88792}"/>
          </ac:spMkLst>
        </pc:spChg>
        <pc:spChg chg="add mod">
          <ac:chgData name="晓川 王" userId="0941e86cc95b9429" providerId="LiveId" clId="{6D33A4BD-B029-7541-8EDB-D42D17E9EFA8}" dt="2024-09-12T00:55:16.873" v="3674" actId="1076"/>
          <ac:spMkLst>
            <pc:docMk/>
            <pc:sldMk cId="3594988468" sldId="375"/>
            <ac:spMk id="8" creationId="{DC118CFC-B610-85B3-E1B0-E01CEBFDADF1}"/>
          </ac:spMkLst>
        </pc:spChg>
        <pc:spChg chg="del">
          <ac:chgData name="晓川 王" userId="0941e86cc95b9429" providerId="LiveId" clId="{6D33A4BD-B029-7541-8EDB-D42D17E9EFA8}" dt="2024-09-12T00:52:03.833" v="3541" actId="478"/>
          <ac:spMkLst>
            <pc:docMk/>
            <pc:sldMk cId="3594988468" sldId="375"/>
            <ac:spMk id="10" creationId="{4B27E697-934E-7FA8-7551-DE74379A1233}"/>
          </ac:spMkLst>
        </pc:spChg>
        <pc:spChg chg="add mod">
          <ac:chgData name="晓川 王" userId="0941e86cc95b9429" providerId="LiveId" clId="{6D33A4BD-B029-7541-8EDB-D42D17E9EFA8}" dt="2024-09-12T00:55:16.873" v="3674" actId="1076"/>
          <ac:spMkLst>
            <pc:docMk/>
            <pc:sldMk cId="3594988468" sldId="375"/>
            <ac:spMk id="11" creationId="{3DB5537C-6E38-D583-51F4-6E8E6C459D33}"/>
          </ac:spMkLst>
        </pc:spChg>
        <pc:spChg chg="add mod">
          <ac:chgData name="晓川 王" userId="0941e86cc95b9429" providerId="LiveId" clId="{6D33A4BD-B029-7541-8EDB-D42D17E9EFA8}" dt="2024-09-12T00:55:16.873" v="3674" actId="1076"/>
          <ac:spMkLst>
            <pc:docMk/>
            <pc:sldMk cId="3594988468" sldId="375"/>
            <ac:spMk id="12" creationId="{BB01BA2C-A3F0-E71F-621D-3BBA7BBA5850}"/>
          </ac:spMkLst>
        </pc:spChg>
        <pc:spChg chg="add mod">
          <ac:chgData name="晓川 王" userId="0941e86cc95b9429" providerId="LiveId" clId="{6D33A4BD-B029-7541-8EDB-D42D17E9EFA8}" dt="2024-09-12T00:55:16.873" v="3674" actId="1076"/>
          <ac:spMkLst>
            <pc:docMk/>
            <pc:sldMk cId="3594988468" sldId="375"/>
            <ac:spMk id="13" creationId="{16D3710C-693A-022B-1B33-EDC90483976C}"/>
          </ac:spMkLst>
        </pc:spChg>
        <pc:spChg chg="add mod">
          <ac:chgData name="晓川 王" userId="0941e86cc95b9429" providerId="LiveId" clId="{6D33A4BD-B029-7541-8EDB-D42D17E9EFA8}" dt="2024-09-12T00:55:16.873" v="3674" actId="1076"/>
          <ac:spMkLst>
            <pc:docMk/>
            <pc:sldMk cId="3594988468" sldId="375"/>
            <ac:spMk id="14" creationId="{2C9CB977-AF26-DA4A-7081-158372ADE88C}"/>
          </ac:spMkLst>
        </pc:spChg>
        <pc:spChg chg="add mod">
          <ac:chgData name="晓川 王" userId="0941e86cc95b9429" providerId="LiveId" clId="{6D33A4BD-B029-7541-8EDB-D42D17E9EFA8}" dt="2024-09-12T00:55:16.873" v="3674" actId="1076"/>
          <ac:spMkLst>
            <pc:docMk/>
            <pc:sldMk cId="3594988468" sldId="375"/>
            <ac:spMk id="15" creationId="{DBB5DA93-B677-6D47-C93D-6C251BE7A108}"/>
          </ac:spMkLst>
        </pc:spChg>
        <pc:spChg chg="add mod">
          <ac:chgData name="晓川 王" userId="0941e86cc95b9429" providerId="LiveId" clId="{6D33A4BD-B029-7541-8EDB-D42D17E9EFA8}" dt="2024-09-12T00:55:16.873" v="3674" actId="1076"/>
          <ac:spMkLst>
            <pc:docMk/>
            <pc:sldMk cId="3594988468" sldId="375"/>
            <ac:spMk id="17" creationId="{7F2F62D0-0845-19B9-2FD8-F68FD3758873}"/>
          </ac:spMkLst>
        </pc:spChg>
        <pc:spChg chg="add del mod">
          <ac:chgData name="晓川 王" userId="0941e86cc95b9429" providerId="LiveId" clId="{6D33A4BD-B029-7541-8EDB-D42D17E9EFA8}" dt="2024-09-12T00:54:34.692" v="3644" actId="478"/>
          <ac:spMkLst>
            <pc:docMk/>
            <pc:sldMk cId="3594988468" sldId="375"/>
            <ac:spMk id="18" creationId="{4B9D5E14-3D64-C1B6-C5D8-DAFF0318E1B6}"/>
          </ac:spMkLst>
        </pc:spChg>
        <pc:spChg chg="add del mod">
          <ac:chgData name="晓川 王" userId="0941e86cc95b9429" providerId="LiveId" clId="{6D33A4BD-B029-7541-8EDB-D42D17E9EFA8}" dt="2024-09-12T00:54:48.752" v="3652" actId="11529"/>
          <ac:spMkLst>
            <pc:docMk/>
            <pc:sldMk cId="3594988468" sldId="375"/>
            <ac:spMk id="19" creationId="{F4CE2DAE-E69B-0718-CD08-8A1CDF8F707D}"/>
          </ac:spMkLst>
        </pc:spChg>
        <pc:spChg chg="add mod">
          <ac:chgData name="晓川 王" userId="0941e86cc95b9429" providerId="LiveId" clId="{6D33A4BD-B029-7541-8EDB-D42D17E9EFA8}" dt="2024-09-12T00:55:16.873" v="3674" actId="1076"/>
          <ac:spMkLst>
            <pc:docMk/>
            <pc:sldMk cId="3594988468" sldId="375"/>
            <ac:spMk id="20" creationId="{13B97FC5-7D33-F7B1-5B08-355502E40114}"/>
          </ac:spMkLst>
        </pc:spChg>
        <pc:spChg chg="add mod">
          <ac:chgData name="晓川 王" userId="0941e86cc95b9429" providerId="LiveId" clId="{6D33A4BD-B029-7541-8EDB-D42D17E9EFA8}" dt="2024-09-12T00:55:16.873" v="3674" actId="1076"/>
          <ac:spMkLst>
            <pc:docMk/>
            <pc:sldMk cId="3594988468" sldId="375"/>
            <ac:spMk id="21" creationId="{B7A54DB9-F100-76F7-AE45-9A4A456BF39E}"/>
          </ac:spMkLst>
        </pc:spChg>
        <pc:spChg chg="add mod">
          <ac:chgData name="晓川 王" userId="0941e86cc95b9429" providerId="LiveId" clId="{6D33A4BD-B029-7541-8EDB-D42D17E9EFA8}" dt="2024-09-12T00:55:32.952" v="3679" actId="207"/>
          <ac:spMkLst>
            <pc:docMk/>
            <pc:sldMk cId="3594988468" sldId="375"/>
            <ac:spMk id="22" creationId="{7919329E-B104-3EA8-97E2-86A742A7094A}"/>
          </ac:spMkLst>
        </pc:spChg>
        <pc:spChg chg="add mod">
          <ac:chgData name="晓川 王" userId="0941e86cc95b9429" providerId="LiveId" clId="{6D33A4BD-B029-7541-8EDB-D42D17E9EFA8}" dt="2024-09-12T00:55:43.284" v="3692" actId="1076"/>
          <ac:spMkLst>
            <pc:docMk/>
            <pc:sldMk cId="3594988468" sldId="375"/>
            <ac:spMk id="23" creationId="{B8064485-0D27-7D8F-70CE-ACF7A7F818AB}"/>
          </ac:spMkLst>
        </pc:spChg>
        <pc:spChg chg="add mod">
          <ac:chgData name="晓川 王" userId="0941e86cc95b9429" providerId="LiveId" clId="{6D33A4BD-B029-7541-8EDB-D42D17E9EFA8}" dt="2024-09-12T00:55:49.331" v="3694" actId="1076"/>
          <ac:spMkLst>
            <pc:docMk/>
            <pc:sldMk cId="3594988468" sldId="375"/>
            <ac:spMk id="24" creationId="{7DE7DCD7-1988-D976-DE26-7E14D5A9DF43}"/>
          </ac:spMkLst>
        </pc:spChg>
        <pc:spChg chg="add mod">
          <ac:chgData name="晓川 王" userId="0941e86cc95b9429" providerId="LiveId" clId="{6D33A4BD-B029-7541-8EDB-D42D17E9EFA8}" dt="2024-09-12T00:55:51.972" v="3702" actId="20577"/>
          <ac:spMkLst>
            <pc:docMk/>
            <pc:sldMk cId="3594988468" sldId="375"/>
            <ac:spMk id="25" creationId="{1D2CC00A-1923-1DFF-0AE9-0133D9BCB12A}"/>
          </ac:spMkLst>
        </pc:spChg>
        <pc:spChg chg="add mod">
          <ac:chgData name="晓川 王" userId="0941e86cc95b9429" providerId="LiveId" clId="{6D33A4BD-B029-7541-8EDB-D42D17E9EFA8}" dt="2024-09-12T00:56:06.802" v="3718" actId="113"/>
          <ac:spMkLst>
            <pc:docMk/>
            <pc:sldMk cId="3594988468" sldId="375"/>
            <ac:spMk id="26" creationId="{38C61559-BB90-EBD0-6432-59EAD5646B65}"/>
          </ac:spMkLst>
        </pc:spChg>
        <pc:spChg chg="add mod">
          <ac:chgData name="晓川 王" userId="0941e86cc95b9429" providerId="LiveId" clId="{6D33A4BD-B029-7541-8EDB-D42D17E9EFA8}" dt="2024-09-12T00:56:18.085" v="3734" actId="207"/>
          <ac:spMkLst>
            <pc:docMk/>
            <pc:sldMk cId="3594988468" sldId="375"/>
            <ac:spMk id="27" creationId="{106DFBC1-6B47-C36A-6D95-78BC80B8ECD4}"/>
          </ac:spMkLst>
        </pc:spChg>
        <pc:picChg chg="del">
          <ac:chgData name="晓川 王" userId="0941e86cc95b9429" providerId="LiveId" clId="{6D33A4BD-B029-7541-8EDB-D42D17E9EFA8}" dt="2024-09-12T00:52:06.460" v="3542" actId="478"/>
          <ac:picMkLst>
            <pc:docMk/>
            <pc:sldMk cId="3594988468" sldId="375"/>
            <ac:picMk id="16" creationId="{BA49005B-1ED8-423B-9215-3147AAD03D28}"/>
          </ac:picMkLst>
        </pc:picChg>
      </pc:sldChg>
      <pc:sldChg chg="addSp delSp modSp add mod">
        <pc:chgData name="晓川 王" userId="0941e86cc95b9429" providerId="LiveId" clId="{6D33A4BD-B029-7541-8EDB-D42D17E9EFA8}" dt="2024-09-12T00:57:26.683" v="3785" actId="1076"/>
        <pc:sldMkLst>
          <pc:docMk/>
          <pc:sldMk cId="4039826121" sldId="376"/>
        </pc:sldMkLst>
        <pc:spChg chg="del">
          <ac:chgData name="晓川 王" userId="0941e86cc95b9429" providerId="LiveId" clId="{6D33A4BD-B029-7541-8EDB-D42D17E9EFA8}" dt="2024-09-12T00:56:41.466" v="3736" actId="478"/>
          <ac:spMkLst>
            <pc:docMk/>
            <pc:sldMk cId="4039826121" sldId="376"/>
            <ac:spMk id="8" creationId="{659386C6-615D-2B03-0C74-1C18A93E77C7}"/>
          </ac:spMkLst>
        </pc:spChg>
        <pc:spChg chg="del">
          <ac:chgData name="晓川 王" userId="0941e86cc95b9429" providerId="LiveId" clId="{6D33A4BD-B029-7541-8EDB-D42D17E9EFA8}" dt="2024-09-12T00:56:41.466" v="3736" actId="478"/>
          <ac:spMkLst>
            <pc:docMk/>
            <pc:sldMk cId="4039826121" sldId="376"/>
            <ac:spMk id="11" creationId="{6F16B43B-CC5B-B199-0A6C-95B57262F699}"/>
          </ac:spMkLst>
        </pc:spChg>
        <pc:spChg chg="del">
          <ac:chgData name="晓川 王" userId="0941e86cc95b9429" providerId="LiveId" clId="{6D33A4BD-B029-7541-8EDB-D42D17E9EFA8}" dt="2024-09-12T00:56:41.466" v="3736" actId="478"/>
          <ac:spMkLst>
            <pc:docMk/>
            <pc:sldMk cId="4039826121" sldId="376"/>
            <ac:spMk id="12" creationId="{1F88BC50-1142-610C-E73C-C5CDCAE50839}"/>
          </ac:spMkLst>
        </pc:spChg>
        <pc:spChg chg="del">
          <ac:chgData name="晓川 王" userId="0941e86cc95b9429" providerId="LiveId" clId="{6D33A4BD-B029-7541-8EDB-D42D17E9EFA8}" dt="2024-09-12T00:56:41.466" v="3736" actId="478"/>
          <ac:spMkLst>
            <pc:docMk/>
            <pc:sldMk cId="4039826121" sldId="376"/>
            <ac:spMk id="13" creationId="{CB99C804-8EAE-1E7B-B2FC-507C77808FD7}"/>
          </ac:spMkLst>
        </pc:spChg>
        <pc:spChg chg="del">
          <ac:chgData name="晓川 王" userId="0941e86cc95b9429" providerId="LiveId" clId="{6D33A4BD-B029-7541-8EDB-D42D17E9EFA8}" dt="2024-09-12T00:56:41.466" v="3736" actId="478"/>
          <ac:spMkLst>
            <pc:docMk/>
            <pc:sldMk cId="4039826121" sldId="376"/>
            <ac:spMk id="14" creationId="{C3244D91-4907-2434-CD82-E9FD394C0489}"/>
          </ac:spMkLst>
        </pc:spChg>
        <pc:spChg chg="del">
          <ac:chgData name="晓川 王" userId="0941e86cc95b9429" providerId="LiveId" clId="{6D33A4BD-B029-7541-8EDB-D42D17E9EFA8}" dt="2024-09-12T00:56:41.466" v="3736" actId="478"/>
          <ac:spMkLst>
            <pc:docMk/>
            <pc:sldMk cId="4039826121" sldId="376"/>
            <ac:spMk id="15" creationId="{1386DA1A-F4F8-03B3-5A7E-3E6404D34B0A}"/>
          </ac:spMkLst>
        </pc:spChg>
        <pc:spChg chg="add mod">
          <ac:chgData name="晓川 王" userId="0941e86cc95b9429" providerId="LiveId" clId="{6D33A4BD-B029-7541-8EDB-D42D17E9EFA8}" dt="2024-09-12T00:56:49.399" v="3740" actId="1076"/>
          <ac:spMkLst>
            <pc:docMk/>
            <pc:sldMk cId="4039826121" sldId="376"/>
            <ac:spMk id="16" creationId="{4455768E-427C-394E-EC42-81BAFD6F72C1}"/>
          </ac:spMkLst>
        </pc:spChg>
        <pc:spChg chg="del">
          <ac:chgData name="晓川 王" userId="0941e86cc95b9429" providerId="LiveId" clId="{6D33A4BD-B029-7541-8EDB-D42D17E9EFA8}" dt="2024-09-12T00:56:41.466" v="3736" actId="478"/>
          <ac:spMkLst>
            <pc:docMk/>
            <pc:sldMk cId="4039826121" sldId="376"/>
            <ac:spMk id="17" creationId="{278E14DC-5D89-1E33-B0AF-B803A6A9E2E8}"/>
          </ac:spMkLst>
        </pc:spChg>
        <pc:spChg chg="add mod">
          <ac:chgData name="晓川 王" userId="0941e86cc95b9429" providerId="LiveId" clId="{6D33A4BD-B029-7541-8EDB-D42D17E9EFA8}" dt="2024-09-12T00:57:17.038" v="3780" actId="1076"/>
          <ac:spMkLst>
            <pc:docMk/>
            <pc:sldMk cId="4039826121" sldId="376"/>
            <ac:spMk id="18" creationId="{D4DBD946-5562-495F-BAF0-51F729A20E0E}"/>
          </ac:spMkLst>
        </pc:spChg>
        <pc:spChg chg="add mod">
          <ac:chgData name="晓川 王" userId="0941e86cc95b9429" providerId="LiveId" clId="{6D33A4BD-B029-7541-8EDB-D42D17E9EFA8}" dt="2024-09-12T00:57:26.683" v="3785" actId="1076"/>
          <ac:spMkLst>
            <pc:docMk/>
            <pc:sldMk cId="4039826121" sldId="376"/>
            <ac:spMk id="19" creationId="{598DF50F-9E5C-0340-7D59-E25217CCA28B}"/>
          </ac:spMkLst>
        </pc:spChg>
        <pc:spChg chg="del">
          <ac:chgData name="晓川 王" userId="0941e86cc95b9429" providerId="LiveId" clId="{6D33A4BD-B029-7541-8EDB-D42D17E9EFA8}" dt="2024-09-12T00:56:41.466" v="3736" actId="478"/>
          <ac:spMkLst>
            <pc:docMk/>
            <pc:sldMk cId="4039826121" sldId="376"/>
            <ac:spMk id="20" creationId="{F1A6ADF9-A6C1-7483-EA84-2C9CBDE84883}"/>
          </ac:spMkLst>
        </pc:spChg>
        <pc:spChg chg="del">
          <ac:chgData name="晓川 王" userId="0941e86cc95b9429" providerId="LiveId" clId="{6D33A4BD-B029-7541-8EDB-D42D17E9EFA8}" dt="2024-09-12T00:56:41.466" v="3736" actId="478"/>
          <ac:spMkLst>
            <pc:docMk/>
            <pc:sldMk cId="4039826121" sldId="376"/>
            <ac:spMk id="21" creationId="{E3511582-205E-A990-0DC7-548CADE7E04F}"/>
          </ac:spMkLst>
        </pc:spChg>
        <pc:spChg chg="del">
          <ac:chgData name="晓川 王" userId="0941e86cc95b9429" providerId="LiveId" clId="{6D33A4BD-B029-7541-8EDB-D42D17E9EFA8}" dt="2024-09-12T00:56:41.466" v="3736" actId="478"/>
          <ac:spMkLst>
            <pc:docMk/>
            <pc:sldMk cId="4039826121" sldId="376"/>
            <ac:spMk id="22" creationId="{A7B1257A-4F78-DE7A-6363-41395363F5EE}"/>
          </ac:spMkLst>
        </pc:spChg>
        <pc:spChg chg="del">
          <ac:chgData name="晓川 王" userId="0941e86cc95b9429" providerId="LiveId" clId="{6D33A4BD-B029-7541-8EDB-D42D17E9EFA8}" dt="2024-09-12T00:56:41.466" v="3736" actId="478"/>
          <ac:spMkLst>
            <pc:docMk/>
            <pc:sldMk cId="4039826121" sldId="376"/>
            <ac:spMk id="23" creationId="{BD9AF606-D70A-22A3-F479-D0F4EFBE41B3}"/>
          </ac:spMkLst>
        </pc:spChg>
        <pc:spChg chg="del">
          <ac:chgData name="晓川 王" userId="0941e86cc95b9429" providerId="LiveId" clId="{6D33A4BD-B029-7541-8EDB-D42D17E9EFA8}" dt="2024-09-12T00:56:41.466" v="3736" actId="478"/>
          <ac:spMkLst>
            <pc:docMk/>
            <pc:sldMk cId="4039826121" sldId="376"/>
            <ac:spMk id="24" creationId="{947CB92C-9C98-2936-7B44-E0E1E5D36AD4}"/>
          </ac:spMkLst>
        </pc:spChg>
        <pc:spChg chg="del">
          <ac:chgData name="晓川 王" userId="0941e86cc95b9429" providerId="LiveId" clId="{6D33A4BD-B029-7541-8EDB-D42D17E9EFA8}" dt="2024-09-12T00:56:41.466" v="3736" actId="478"/>
          <ac:spMkLst>
            <pc:docMk/>
            <pc:sldMk cId="4039826121" sldId="376"/>
            <ac:spMk id="25" creationId="{46AEFD74-1E43-4636-562C-0A8585E70FE6}"/>
          </ac:spMkLst>
        </pc:spChg>
        <pc:spChg chg="del">
          <ac:chgData name="晓川 王" userId="0941e86cc95b9429" providerId="LiveId" clId="{6D33A4BD-B029-7541-8EDB-D42D17E9EFA8}" dt="2024-09-12T00:56:41.466" v="3736" actId="478"/>
          <ac:spMkLst>
            <pc:docMk/>
            <pc:sldMk cId="4039826121" sldId="376"/>
            <ac:spMk id="26" creationId="{0B4D6B63-3CA5-2ABB-F201-85FF283BFF42}"/>
          </ac:spMkLst>
        </pc:spChg>
        <pc:spChg chg="del">
          <ac:chgData name="晓川 王" userId="0941e86cc95b9429" providerId="LiveId" clId="{6D33A4BD-B029-7541-8EDB-D42D17E9EFA8}" dt="2024-09-12T00:56:41.466" v="3736" actId="478"/>
          <ac:spMkLst>
            <pc:docMk/>
            <pc:sldMk cId="4039826121" sldId="376"/>
            <ac:spMk id="27" creationId="{62ECFC99-3118-4CBA-4743-0379692B9ABB}"/>
          </ac:spMkLst>
        </pc:spChg>
        <pc:picChg chg="add mod">
          <ac:chgData name="晓川 王" userId="0941e86cc95b9429" providerId="LiveId" clId="{6D33A4BD-B029-7541-8EDB-D42D17E9EFA8}" dt="2024-09-12T00:57:14.720" v="3779" actId="962"/>
          <ac:picMkLst>
            <pc:docMk/>
            <pc:sldMk cId="4039826121" sldId="376"/>
            <ac:picMk id="29" creationId="{17254FEC-3E81-9F04-D4DE-A533D8B910EB}"/>
          </ac:picMkLst>
        </pc:picChg>
        <pc:picChg chg="add mod">
          <ac:chgData name="晓川 王" userId="0941e86cc95b9429" providerId="LiveId" clId="{6D33A4BD-B029-7541-8EDB-D42D17E9EFA8}" dt="2024-09-12T00:57:24.666" v="3784" actId="962"/>
          <ac:picMkLst>
            <pc:docMk/>
            <pc:sldMk cId="4039826121" sldId="376"/>
            <ac:picMk id="31" creationId="{7226753D-6F01-B19D-F123-C11E3AF5C002}"/>
          </ac:picMkLst>
        </pc:picChg>
      </pc:sldChg>
      <pc:sldChg chg="addSp delSp modSp add mod">
        <pc:chgData name="晓川 王" userId="0941e86cc95b9429" providerId="LiveId" clId="{6D33A4BD-B029-7541-8EDB-D42D17E9EFA8}" dt="2024-09-12T00:58:59.158" v="3798" actId="1076"/>
        <pc:sldMkLst>
          <pc:docMk/>
          <pc:sldMk cId="1902550353" sldId="377"/>
        </pc:sldMkLst>
        <pc:spChg chg="mod">
          <ac:chgData name="晓川 王" userId="0941e86cc95b9429" providerId="LiveId" clId="{6D33A4BD-B029-7541-8EDB-D42D17E9EFA8}" dt="2024-09-12T00:58:44.658" v="3793" actId="14100"/>
          <ac:spMkLst>
            <pc:docMk/>
            <pc:sldMk cId="1902550353" sldId="377"/>
            <ac:spMk id="16" creationId="{4E5EA8A5-1639-64B2-5746-8B6665ECA268}"/>
          </ac:spMkLst>
        </pc:spChg>
        <pc:spChg chg="del">
          <ac:chgData name="晓川 王" userId="0941e86cc95b9429" providerId="LiveId" clId="{6D33A4BD-B029-7541-8EDB-D42D17E9EFA8}" dt="2024-09-12T00:58:29.128" v="3787" actId="478"/>
          <ac:spMkLst>
            <pc:docMk/>
            <pc:sldMk cId="1902550353" sldId="377"/>
            <ac:spMk id="18" creationId="{83EB08F5-9806-5B34-7773-974FED988C4F}"/>
          </ac:spMkLst>
        </pc:spChg>
        <pc:spChg chg="del">
          <ac:chgData name="晓川 王" userId="0941e86cc95b9429" providerId="LiveId" clId="{6D33A4BD-B029-7541-8EDB-D42D17E9EFA8}" dt="2024-09-12T00:58:29.128" v="3787" actId="478"/>
          <ac:spMkLst>
            <pc:docMk/>
            <pc:sldMk cId="1902550353" sldId="377"/>
            <ac:spMk id="19" creationId="{A1A8F7E8-CFA1-3BFE-2DF1-4364EC6283F1}"/>
          </ac:spMkLst>
        </pc:spChg>
        <pc:picChg chg="add mod">
          <ac:chgData name="晓川 王" userId="0941e86cc95b9429" providerId="LiveId" clId="{6D33A4BD-B029-7541-8EDB-D42D17E9EFA8}" dt="2024-09-12T00:58:59.158" v="3798" actId="1076"/>
          <ac:picMkLst>
            <pc:docMk/>
            <pc:sldMk cId="1902550353" sldId="377"/>
            <ac:picMk id="10" creationId="{91FFF4D8-99A9-E4FF-6D07-7ABBCA7FCB2B}"/>
          </ac:picMkLst>
        </pc:picChg>
        <pc:picChg chg="del">
          <ac:chgData name="晓川 王" userId="0941e86cc95b9429" providerId="LiveId" clId="{6D33A4BD-B029-7541-8EDB-D42D17E9EFA8}" dt="2024-09-12T00:58:29.128" v="3787" actId="478"/>
          <ac:picMkLst>
            <pc:docMk/>
            <pc:sldMk cId="1902550353" sldId="377"/>
            <ac:picMk id="29" creationId="{4767DB37-41AA-8953-094A-9BEF8009D61F}"/>
          </ac:picMkLst>
        </pc:picChg>
        <pc:picChg chg="del">
          <ac:chgData name="晓川 王" userId="0941e86cc95b9429" providerId="LiveId" clId="{6D33A4BD-B029-7541-8EDB-D42D17E9EFA8}" dt="2024-09-12T00:58:29.128" v="3787" actId="478"/>
          <ac:picMkLst>
            <pc:docMk/>
            <pc:sldMk cId="1902550353" sldId="377"/>
            <ac:picMk id="31" creationId="{272A97C6-ACF9-560C-EAAF-20C60754B36F}"/>
          </ac:picMkLst>
        </pc:picChg>
      </pc:sldChg>
      <pc:sldChg chg="addSp delSp modSp add mod">
        <pc:chgData name="晓川 王" userId="0941e86cc95b9429" providerId="LiveId" clId="{6D33A4BD-B029-7541-8EDB-D42D17E9EFA8}" dt="2024-09-12T01:02:39.561" v="3883" actId="1076"/>
        <pc:sldMkLst>
          <pc:docMk/>
          <pc:sldMk cId="4115151942" sldId="378"/>
        </pc:sldMkLst>
        <pc:spChg chg="mod">
          <ac:chgData name="晓川 王" userId="0941e86cc95b9429" providerId="LiveId" clId="{6D33A4BD-B029-7541-8EDB-D42D17E9EFA8}" dt="2024-09-12T01:02:19.246" v="3877" actId="20577"/>
          <ac:spMkLst>
            <pc:docMk/>
            <pc:sldMk cId="4115151942" sldId="378"/>
            <ac:spMk id="16" creationId="{FB3C9D3A-1C4B-D132-33F8-AB70D364154A}"/>
          </ac:spMkLst>
        </pc:spChg>
        <pc:picChg chg="del">
          <ac:chgData name="晓川 王" userId="0941e86cc95b9429" providerId="LiveId" clId="{6D33A4BD-B029-7541-8EDB-D42D17E9EFA8}" dt="2024-09-12T01:02:34.304" v="3879" actId="478"/>
          <ac:picMkLst>
            <pc:docMk/>
            <pc:sldMk cId="4115151942" sldId="378"/>
            <ac:picMk id="10" creationId="{CF087FA8-9B21-A2E8-2080-89BE718DF735}"/>
          </ac:picMkLst>
        </pc:picChg>
        <pc:picChg chg="add mod">
          <ac:chgData name="晓川 王" userId="0941e86cc95b9429" providerId="LiveId" clId="{6D33A4BD-B029-7541-8EDB-D42D17E9EFA8}" dt="2024-09-12T01:02:39.561" v="3883" actId="1076"/>
          <ac:picMkLst>
            <pc:docMk/>
            <pc:sldMk cId="4115151942" sldId="378"/>
            <ac:picMk id="11" creationId="{28473DAC-6F7D-6C8F-49D5-7CFF28B4135F}"/>
          </ac:picMkLst>
        </pc:picChg>
      </pc:sldChg>
      <pc:sldChg chg="addSp delSp modSp add mod">
        <pc:chgData name="晓川 王" userId="0941e86cc95b9429" providerId="LiveId" clId="{6D33A4BD-B029-7541-8EDB-D42D17E9EFA8}" dt="2024-09-12T01:04:08.165" v="3908" actId="1076"/>
        <pc:sldMkLst>
          <pc:docMk/>
          <pc:sldMk cId="1713921385" sldId="379"/>
        </pc:sldMkLst>
        <pc:spChg chg="mod">
          <ac:chgData name="晓川 王" userId="0941e86cc95b9429" providerId="LiveId" clId="{6D33A4BD-B029-7541-8EDB-D42D17E9EFA8}" dt="2024-09-12T01:03:46.296" v="3899" actId="20577"/>
          <ac:spMkLst>
            <pc:docMk/>
            <pc:sldMk cId="1713921385" sldId="379"/>
            <ac:spMk id="2" creationId="{AF99AFE7-4667-F82F-7397-73B3AF5EA637}"/>
          </ac:spMkLst>
        </pc:spChg>
        <pc:spChg chg="del">
          <ac:chgData name="晓川 王" userId="0941e86cc95b9429" providerId="LiveId" clId="{6D33A4BD-B029-7541-8EDB-D42D17E9EFA8}" dt="2024-09-12T01:04:00.106" v="3903" actId="478"/>
          <ac:spMkLst>
            <pc:docMk/>
            <pc:sldMk cId="1713921385" sldId="379"/>
            <ac:spMk id="16" creationId="{5C5C2212-FA79-B2CF-F28E-60651BC4D2BE}"/>
          </ac:spMkLst>
        </pc:spChg>
        <pc:picChg chg="add mod">
          <ac:chgData name="晓川 王" userId="0941e86cc95b9429" providerId="LiveId" clId="{6D33A4BD-B029-7541-8EDB-D42D17E9EFA8}" dt="2024-09-12T01:04:08.165" v="3908" actId="1076"/>
          <ac:picMkLst>
            <pc:docMk/>
            <pc:sldMk cId="1713921385" sldId="379"/>
            <ac:picMk id="10" creationId="{1302C414-DFFC-6F8A-9FDA-4F7D1E98D390}"/>
          </ac:picMkLst>
        </pc:picChg>
        <pc:picChg chg="del">
          <ac:chgData name="晓川 王" userId="0941e86cc95b9429" providerId="LiveId" clId="{6D33A4BD-B029-7541-8EDB-D42D17E9EFA8}" dt="2024-09-12T01:03:57.304" v="3901" actId="478"/>
          <ac:picMkLst>
            <pc:docMk/>
            <pc:sldMk cId="1713921385" sldId="379"/>
            <ac:picMk id="11" creationId="{FB733B1C-F054-D358-5744-8CE27061879E}"/>
          </ac:picMkLst>
        </pc:picChg>
      </pc:sldChg>
      <pc:sldChg chg="addSp delSp modSp add mod">
        <pc:chgData name="晓川 王" userId="0941e86cc95b9429" providerId="LiveId" clId="{6D33A4BD-B029-7541-8EDB-D42D17E9EFA8}" dt="2024-09-12T01:05:18.847" v="3946" actId="2710"/>
        <pc:sldMkLst>
          <pc:docMk/>
          <pc:sldMk cId="3789357739" sldId="380"/>
        </pc:sldMkLst>
        <pc:spChg chg="add mod">
          <ac:chgData name="晓川 王" userId="0941e86cc95b9429" providerId="LiveId" clId="{6D33A4BD-B029-7541-8EDB-D42D17E9EFA8}" dt="2024-09-12T01:04:41.835" v="3916" actId="1076"/>
          <ac:spMkLst>
            <pc:docMk/>
            <pc:sldMk cId="3789357739" sldId="380"/>
            <ac:spMk id="11" creationId="{812B3215-38D4-23F3-F542-6310C354824D}"/>
          </ac:spMkLst>
        </pc:spChg>
        <pc:spChg chg="add mod">
          <ac:chgData name="晓川 王" userId="0941e86cc95b9429" providerId="LiveId" clId="{6D33A4BD-B029-7541-8EDB-D42D17E9EFA8}" dt="2024-09-12T01:05:18.847" v="3946" actId="2710"/>
          <ac:spMkLst>
            <pc:docMk/>
            <pc:sldMk cId="3789357739" sldId="380"/>
            <ac:spMk id="13" creationId="{EBFC3F95-3D3F-EFAD-E66E-284B374C3612}"/>
          </ac:spMkLst>
        </pc:spChg>
        <pc:picChg chg="del">
          <ac:chgData name="晓川 王" userId="0941e86cc95b9429" providerId="LiveId" clId="{6D33A4BD-B029-7541-8EDB-D42D17E9EFA8}" dt="2024-09-12T01:04:30.471" v="3910" actId="478"/>
          <ac:picMkLst>
            <pc:docMk/>
            <pc:sldMk cId="3789357739" sldId="380"/>
            <ac:picMk id="10" creationId="{0599E090-DE13-8F57-58FC-09BE6D8D843F}"/>
          </ac:picMkLst>
        </pc:picChg>
      </pc:sldChg>
      <pc:sldChg chg="addSp delSp modSp add mod">
        <pc:chgData name="晓川 王" userId="0941e86cc95b9429" providerId="LiveId" clId="{6D33A4BD-B029-7541-8EDB-D42D17E9EFA8}" dt="2024-09-12T01:06:23.040" v="3991" actId="1076"/>
        <pc:sldMkLst>
          <pc:docMk/>
          <pc:sldMk cId="94721963" sldId="381"/>
        </pc:sldMkLst>
        <pc:spChg chg="mod">
          <ac:chgData name="晓川 王" userId="0941e86cc95b9429" providerId="LiveId" clId="{6D33A4BD-B029-7541-8EDB-D42D17E9EFA8}" dt="2024-09-12T01:05:41.624" v="3968" actId="20577"/>
          <ac:spMkLst>
            <pc:docMk/>
            <pc:sldMk cId="94721963" sldId="381"/>
            <ac:spMk id="2" creationId="{E0458952-3EBC-0BB0-2B8B-B54F2A77FAD3}"/>
          </ac:spMkLst>
        </pc:spChg>
        <pc:spChg chg="del">
          <ac:chgData name="晓川 王" userId="0941e86cc95b9429" providerId="LiveId" clId="{6D33A4BD-B029-7541-8EDB-D42D17E9EFA8}" dt="2024-09-12T01:05:44.513" v="3969" actId="478"/>
          <ac:spMkLst>
            <pc:docMk/>
            <pc:sldMk cId="94721963" sldId="381"/>
            <ac:spMk id="11" creationId="{228EF181-3195-7249-971D-C4C8EC874826}"/>
          </ac:spMkLst>
        </pc:spChg>
        <pc:spChg chg="del">
          <ac:chgData name="晓川 王" userId="0941e86cc95b9429" providerId="LiveId" clId="{6D33A4BD-B029-7541-8EDB-D42D17E9EFA8}" dt="2024-09-12T01:05:44.513" v="3969" actId="478"/>
          <ac:spMkLst>
            <pc:docMk/>
            <pc:sldMk cId="94721963" sldId="381"/>
            <ac:spMk id="13" creationId="{43B2DAEC-E827-6996-2C6C-79C5DE385293}"/>
          </ac:spMkLst>
        </pc:spChg>
        <pc:spChg chg="add mod">
          <ac:chgData name="晓川 王" userId="0941e86cc95b9429" providerId="LiveId" clId="{6D33A4BD-B029-7541-8EDB-D42D17E9EFA8}" dt="2024-09-12T01:06:23.040" v="3991" actId="1076"/>
          <ac:spMkLst>
            <pc:docMk/>
            <pc:sldMk cId="94721963" sldId="381"/>
            <ac:spMk id="14" creationId="{2877C3A2-30DA-CC60-C23D-88F95BE6ED2B}"/>
          </ac:spMkLst>
        </pc:spChg>
        <pc:picChg chg="add mod">
          <ac:chgData name="晓川 王" userId="0941e86cc95b9429" providerId="LiveId" clId="{6D33A4BD-B029-7541-8EDB-D42D17E9EFA8}" dt="2024-09-12T01:05:54.480" v="3973" actId="962"/>
          <ac:picMkLst>
            <pc:docMk/>
            <pc:sldMk cId="94721963" sldId="381"/>
            <ac:picMk id="10" creationId="{8D25FB53-8098-A196-A85C-AC0783C60709}"/>
          </ac:picMkLst>
        </pc:picChg>
      </pc:sldChg>
      <pc:sldChg chg="addSp delSp modSp add mod">
        <pc:chgData name="晓川 王" userId="0941e86cc95b9429" providerId="LiveId" clId="{6D33A4BD-B029-7541-8EDB-D42D17E9EFA8}" dt="2024-09-12T01:10:40.574" v="4355" actId="1076"/>
        <pc:sldMkLst>
          <pc:docMk/>
          <pc:sldMk cId="723011346" sldId="382"/>
        </pc:sldMkLst>
        <pc:spChg chg="mod">
          <ac:chgData name="晓川 王" userId="0941e86cc95b9429" providerId="LiveId" clId="{6D33A4BD-B029-7541-8EDB-D42D17E9EFA8}" dt="2024-09-12T01:07:14.419" v="4015" actId="20577"/>
          <ac:spMkLst>
            <pc:docMk/>
            <pc:sldMk cId="723011346" sldId="382"/>
            <ac:spMk id="2" creationId="{9355D1E4-5E85-349B-5367-DADD31DE49B6}"/>
          </ac:spMkLst>
        </pc:spChg>
        <pc:spChg chg="mod">
          <ac:chgData name="晓川 王" userId="0941e86cc95b9429" providerId="LiveId" clId="{6D33A4BD-B029-7541-8EDB-D42D17E9EFA8}" dt="2024-09-12T01:10:40.574" v="4355" actId="1076"/>
          <ac:spMkLst>
            <pc:docMk/>
            <pc:sldMk cId="723011346" sldId="382"/>
            <ac:spMk id="14" creationId="{34E7BD71-64C4-51E9-5A97-95FED4F087A7}"/>
          </ac:spMkLst>
        </pc:spChg>
        <pc:picChg chg="add mod">
          <ac:chgData name="晓川 王" userId="0941e86cc95b9429" providerId="LiveId" clId="{6D33A4BD-B029-7541-8EDB-D42D17E9EFA8}" dt="2024-09-12T01:10:38.525" v="4354" actId="14100"/>
          <ac:picMkLst>
            <pc:docMk/>
            <pc:sldMk cId="723011346" sldId="382"/>
            <ac:picMk id="8" creationId="{9A75722D-6682-6D53-72CA-D7267073E3C8}"/>
          </ac:picMkLst>
        </pc:picChg>
        <pc:picChg chg="del">
          <ac:chgData name="晓川 王" userId="0941e86cc95b9429" providerId="LiveId" clId="{6D33A4BD-B029-7541-8EDB-D42D17E9EFA8}" dt="2024-09-12T01:07:16.420" v="4016" actId="478"/>
          <ac:picMkLst>
            <pc:docMk/>
            <pc:sldMk cId="723011346" sldId="382"/>
            <ac:picMk id="10" creationId="{E1C23C0F-CB25-5CA3-0734-2C1310B7F30B}"/>
          </ac:picMkLst>
        </pc:picChg>
      </pc:sldChg>
      <pc:sldChg chg="addSp delSp modSp add mod">
        <pc:chgData name="晓川 王" userId="0941e86cc95b9429" providerId="LiveId" clId="{6D33A4BD-B029-7541-8EDB-D42D17E9EFA8}" dt="2024-09-12T01:17:12.529" v="5226" actId="20577"/>
        <pc:sldMkLst>
          <pc:docMk/>
          <pc:sldMk cId="1364576514" sldId="383"/>
        </pc:sldMkLst>
        <pc:spChg chg="mod">
          <ac:chgData name="晓川 王" userId="0941e86cc95b9429" providerId="LiveId" clId="{6D33A4BD-B029-7541-8EDB-D42D17E9EFA8}" dt="2024-09-12T01:10:56.227" v="4386" actId="20577"/>
          <ac:spMkLst>
            <pc:docMk/>
            <pc:sldMk cId="1364576514" sldId="383"/>
            <ac:spMk id="2" creationId="{0F0F2572-A8D4-408B-5A92-DC3361443FD2}"/>
          </ac:spMkLst>
        </pc:spChg>
        <pc:spChg chg="mod">
          <ac:chgData name="晓川 王" userId="0941e86cc95b9429" providerId="LiveId" clId="{6D33A4BD-B029-7541-8EDB-D42D17E9EFA8}" dt="2024-09-12T01:13:24.513" v="4675" actId="12"/>
          <ac:spMkLst>
            <pc:docMk/>
            <pc:sldMk cId="1364576514" sldId="383"/>
            <ac:spMk id="14" creationId="{816241FA-38C1-D5E9-36DB-EB3F22AB925C}"/>
          </ac:spMkLst>
        </pc:spChg>
        <pc:graphicFrameChg chg="add mod modGraphic">
          <ac:chgData name="晓川 王" userId="0941e86cc95b9429" providerId="LiveId" clId="{6D33A4BD-B029-7541-8EDB-D42D17E9EFA8}" dt="2024-09-12T01:17:12.529" v="5226" actId="20577"/>
          <ac:graphicFrameMkLst>
            <pc:docMk/>
            <pc:sldMk cId="1364576514" sldId="383"/>
            <ac:graphicFrameMk id="10" creationId="{DC164D93-3FA2-5C67-B87B-1FB20403AACE}"/>
          </ac:graphicFrameMkLst>
        </pc:graphicFrameChg>
        <pc:picChg chg="del">
          <ac:chgData name="晓川 王" userId="0941e86cc95b9429" providerId="LiveId" clId="{6D33A4BD-B029-7541-8EDB-D42D17E9EFA8}" dt="2024-09-12T01:10:59.839" v="4387" actId="478"/>
          <ac:picMkLst>
            <pc:docMk/>
            <pc:sldMk cId="1364576514" sldId="383"/>
            <ac:picMk id="8" creationId="{1F51B000-1AF8-12B9-05D3-2B2C58B9A73F}"/>
          </ac:picMkLst>
        </pc:picChg>
      </pc:sldChg>
      <pc:sldChg chg="delSp modSp add mod">
        <pc:chgData name="晓川 王" userId="0941e86cc95b9429" providerId="LiveId" clId="{6D33A4BD-B029-7541-8EDB-D42D17E9EFA8}" dt="2024-09-12T01:19:11.051" v="5490" actId="1076"/>
        <pc:sldMkLst>
          <pc:docMk/>
          <pc:sldMk cId="2404952352" sldId="384"/>
        </pc:sldMkLst>
        <pc:spChg chg="del">
          <ac:chgData name="晓川 王" userId="0941e86cc95b9429" providerId="LiveId" clId="{6D33A4BD-B029-7541-8EDB-D42D17E9EFA8}" dt="2024-09-12T01:17:26.579" v="5228" actId="478"/>
          <ac:spMkLst>
            <pc:docMk/>
            <pc:sldMk cId="2404952352" sldId="384"/>
            <ac:spMk id="14" creationId="{03DD6EC0-6EB4-0592-6D53-710C50C69DDF}"/>
          </ac:spMkLst>
        </pc:spChg>
        <pc:graphicFrameChg chg="mod modGraphic">
          <ac:chgData name="晓川 王" userId="0941e86cc95b9429" providerId="LiveId" clId="{6D33A4BD-B029-7541-8EDB-D42D17E9EFA8}" dt="2024-09-12T01:19:11.051" v="5490" actId="1076"/>
          <ac:graphicFrameMkLst>
            <pc:docMk/>
            <pc:sldMk cId="2404952352" sldId="384"/>
            <ac:graphicFrameMk id="10" creationId="{AED24269-5BA6-EB0D-77AA-8C800B568053}"/>
          </ac:graphicFrameMkLst>
        </pc:graphicFrameChg>
      </pc:sldChg>
      <pc:sldChg chg="addSp delSp modSp add mod">
        <pc:chgData name="晓川 王" userId="0941e86cc95b9429" providerId="LiveId" clId="{6D33A4BD-B029-7541-8EDB-D42D17E9EFA8}" dt="2024-09-12T01:22:14.344" v="5584" actId="1076"/>
        <pc:sldMkLst>
          <pc:docMk/>
          <pc:sldMk cId="350745213" sldId="385"/>
        </pc:sldMkLst>
        <pc:spChg chg="add mod">
          <ac:chgData name="晓川 王" userId="0941e86cc95b9429" providerId="LiveId" clId="{6D33A4BD-B029-7541-8EDB-D42D17E9EFA8}" dt="2024-09-12T01:22:14.344" v="5584" actId="1076"/>
          <ac:spMkLst>
            <pc:docMk/>
            <pc:sldMk cId="350745213" sldId="385"/>
            <ac:spMk id="8" creationId="{03F3AF79-82B1-875A-F65A-992CBBC2A61A}"/>
          </ac:spMkLst>
        </pc:spChg>
        <pc:spChg chg="add mod">
          <ac:chgData name="晓川 王" userId="0941e86cc95b9429" providerId="LiveId" clId="{6D33A4BD-B029-7541-8EDB-D42D17E9EFA8}" dt="2024-09-12T01:22:14.344" v="5584" actId="1076"/>
          <ac:spMkLst>
            <pc:docMk/>
            <pc:sldMk cId="350745213" sldId="385"/>
            <ac:spMk id="11" creationId="{78AC8B5F-DA38-663C-4323-B014F75006A9}"/>
          </ac:spMkLst>
        </pc:spChg>
        <pc:spChg chg="add mod">
          <ac:chgData name="晓川 王" userId="0941e86cc95b9429" providerId="LiveId" clId="{6D33A4BD-B029-7541-8EDB-D42D17E9EFA8}" dt="2024-09-12T01:22:14.344" v="5584" actId="1076"/>
          <ac:spMkLst>
            <pc:docMk/>
            <pc:sldMk cId="350745213" sldId="385"/>
            <ac:spMk id="12" creationId="{05DBB478-4F50-D2E7-F477-33BE097C0686}"/>
          </ac:spMkLst>
        </pc:spChg>
        <pc:spChg chg="add mod">
          <ac:chgData name="晓川 王" userId="0941e86cc95b9429" providerId="LiveId" clId="{6D33A4BD-B029-7541-8EDB-D42D17E9EFA8}" dt="2024-09-12T01:22:14.344" v="5584" actId="1076"/>
          <ac:spMkLst>
            <pc:docMk/>
            <pc:sldMk cId="350745213" sldId="385"/>
            <ac:spMk id="15" creationId="{F0AFFD60-B78B-9212-6A33-D611C7B59C3F}"/>
          </ac:spMkLst>
        </pc:spChg>
        <pc:spChg chg="add mod">
          <ac:chgData name="晓川 王" userId="0941e86cc95b9429" providerId="LiveId" clId="{6D33A4BD-B029-7541-8EDB-D42D17E9EFA8}" dt="2024-09-12T01:22:14.344" v="5584" actId="1076"/>
          <ac:spMkLst>
            <pc:docMk/>
            <pc:sldMk cId="350745213" sldId="385"/>
            <ac:spMk id="19" creationId="{ED696FA9-5D1E-C830-89A3-F3BD80B61921}"/>
          </ac:spMkLst>
        </pc:spChg>
        <pc:spChg chg="add mod">
          <ac:chgData name="晓川 王" userId="0941e86cc95b9429" providerId="LiveId" clId="{6D33A4BD-B029-7541-8EDB-D42D17E9EFA8}" dt="2024-09-12T01:22:14.344" v="5584" actId="1076"/>
          <ac:spMkLst>
            <pc:docMk/>
            <pc:sldMk cId="350745213" sldId="385"/>
            <ac:spMk id="23" creationId="{FCCE48EB-2205-4635-7930-501FCF4C788C}"/>
          </ac:spMkLst>
        </pc:spChg>
        <pc:spChg chg="add mod">
          <ac:chgData name="晓川 王" userId="0941e86cc95b9429" providerId="LiveId" clId="{6D33A4BD-B029-7541-8EDB-D42D17E9EFA8}" dt="2024-09-12T01:22:14.344" v="5584" actId="1076"/>
          <ac:spMkLst>
            <pc:docMk/>
            <pc:sldMk cId="350745213" sldId="385"/>
            <ac:spMk id="29" creationId="{0B7EAD70-F7B2-7E7F-DD66-EFB798B9D854}"/>
          </ac:spMkLst>
        </pc:spChg>
        <pc:graphicFrameChg chg="del">
          <ac:chgData name="晓川 王" userId="0941e86cc95b9429" providerId="LiveId" clId="{6D33A4BD-B029-7541-8EDB-D42D17E9EFA8}" dt="2024-09-12T01:20:07.504" v="5492" actId="478"/>
          <ac:graphicFrameMkLst>
            <pc:docMk/>
            <pc:sldMk cId="350745213" sldId="385"/>
            <ac:graphicFrameMk id="10" creationId="{33D208E9-321A-65DD-6032-3BFB622F31CE}"/>
          </ac:graphicFrameMkLst>
        </pc:graphicFrameChg>
        <pc:cxnChg chg="add mod">
          <ac:chgData name="晓川 王" userId="0941e86cc95b9429" providerId="LiveId" clId="{6D33A4BD-B029-7541-8EDB-D42D17E9EFA8}" dt="2024-09-12T01:22:14.344" v="5584" actId="1076"/>
          <ac:cxnSpMkLst>
            <pc:docMk/>
            <pc:sldMk cId="350745213" sldId="385"/>
            <ac:cxnSpMk id="14" creationId="{0F73F82E-CE66-88B2-78AE-D123A742C34C}"/>
          </ac:cxnSpMkLst>
        </pc:cxnChg>
        <pc:cxnChg chg="add mod">
          <ac:chgData name="晓川 王" userId="0941e86cc95b9429" providerId="LiveId" clId="{6D33A4BD-B029-7541-8EDB-D42D17E9EFA8}" dt="2024-09-12T01:22:14.344" v="5584" actId="1076"/>
          <ac:cxnSpMkLst>
            <pc:docMk/>
            <pc:sldMk cId="350745213" sldId="385"/>
            <ac:cxnSpMk id="16" creationId="{95D47E55-E9F5-2774-9200-6497B6DDF9EA}"/>
          </ac:cxnSpMkLst>
        </pc:cxnChg>
        <pc:cxnChg chg="add mod">
          <ac:chgData name="晓川 王" userId="0941e86cc95b9429" providerId="LiveId" clId="{6D33A4BD-B029-7541-8EDB-D42D17E9EFA8}" dt="2024-09-12T01:22:14.344" v="5584" actId="1076"/>
          <ac:cxnSpMkLst>
            <pc:docMk/>
            <pc:sldMk cId="350745213" sldId="385"/>
            <ac:cxnSpMk id="20" creationId="{032FD488-8930-0BBF-B96D-27BEF1B819D3}"/>
          </ac:cxnSpMkLst>
        </pc:cxnChg>
        <pc:cxnChg chg="add mod">
          <ac:chgData name="晓川 王" userId="0941e86cc95b9429" providerId="LiveId" clId="{6D33A4BD-B029-7541-8EDB-D42D17E9EFA8}" dt="2024-09-12T01:22:14.344" v="5584" actId="1076"/>
          <ac:cxnSpMkLst>
            <pc:docMk/>
            <pc:sldMk cId="350745213" sldId="385"/>
            <ac:cxnSpMk id="24" creationId="{E20B7EB4-6D02-866B-202E-C01FED3E9E03}"/>
          </ac:cxnSpMkLst>
        </pc:cxnChg>
      </pc:sldChg>
      <pc:sldChg chg="addSp delSp modSp add mod">
        <pc:chgData name="晓川 王" userId="0941e86cc95b9429" providerId="LiveId" clId="{6D33A4BD-B029-7541-8EDB-D42D17E9EFA8}" dt="2024-09-12T01:42:12.586" v="6251" actId="478"/>
        <pc:sldMkLst>
          <pc:docMk/>
          <pc:sldMk cId="1842149532" sldId="386"/>
        </pc:sldMkLst>
        <pc:spChg chg="del">
          <ac:chgData name="晓川 王" userId="0941e86cc95b9429" providerId="LiveId" clId="{6D33A4BD-B029-7541-8EDB-D42D17E9EFA8}" dt="2024-09-12T01:42:12.586" v="6251" actId="478"/>
          <ac:spMkLst>
            <pc:docMk/>
            <pc:sldMk cId="1842149532" sldId="386"/>
            <ac:spMk id="4" creationId="{15C3486D-BC04-B9AE-F4C4-88F367762903}"/>
          </ac:spMkLst>
        </pc:spChg>
        <pc:spChg chg="del">
          <ac:chgData name="晓川 王" userId="0941e86cc95b9429" providerId="LiveId" clId="{6D33A4BD-B029-7541-8EDB-D42D17E9EFA8}" dt="2024-09-12T01:22:20.973" v="5586" actId="478"/>
          <ac:spMkLst>
            <pc:docMk/>
            <pc:sldMk cId="1842149532" sldId="386"/>
            <ac:spMk id="8" creationId="{8890692A-79B4-35DC-705B-D59C52CFF2DB}"/>
          </ac:spMkLst>
        </pc:spChg>
        <pc:spChg chg="add mod">
          <ac:chgData name="晓川 王" userId="0941e86cc95b9429" providerId="LiveId" clId="{6D33A4BD-B029-7541-8EDB-D42D17E9EFA8}" dt="2024-09-12T01:26:50.646" v="5853" actId="404"/>
          <ac:spMkLst>
            <pc:docMk/>
            <pc:sldMk cId="1842149532" sldId="386"/>
            <ac:spMk id="10" creationId="{D6B946B3-1F8E-9270-A6B1-FCB7D5036B8B}"/>
          </ac:spMkLst>
        </pc:spChg>
        <pc:spChg chg="del">
          <ac:chgData name="晓川 王" userId="0941e86cc95b9429" providerId="LiveId" clId="{6D33A4BD-B029-7541-8EDB-D42D17E9EFA8}" dt="2024-09-12T01:22:20.973" v="5586" actId="478"/>
          <ac:spMkLst>
            <pc:docMk/>
            <pc:sldMk cId="1842149532" sldId="386"/>
            <ac:spMk id="11" creationId="{75652B8B-7FE1-2BAE-F251-E2A6F192AF3D}"/>
          </ac:spMkLst>
        </pc:spChg>
        <pc:spChg chg="del">
          <ac:chgData name="晓川 王" userId="0941e86cc95b9429" providerId="LiveId" clId="{6D33A4BD-B029-7541-8EDB-D42D17E9EFA8}" dt="2024-09-12T01:22:20.973" v="5586" actId="478"/>
          <ac:spMkLst>
            <pc:docMk/>
            <pc:sldMk cId="1842149532" sldId="386"/>
            <ac:spMk id="12" creationId="{F021B5E6-B74C-8B8D-90D7-3E31A750ACCE}"/>
          </ac:spMkLst>
        </pc:spChg>
        <pc:spChg chg="add mod">
          <ac:chgData name="晓川 王" userId="0941e86cc95b9429" providerId="LiveId" clId="{6D33A4BD-B029-7541-8EDB-D42D17E9EFA8}" dt="2024-09-12T01:26:50.646" v="5853" actId="404"/>
          <ac:spMkLst>
            <pc:docMk/>
            <pc:sldMk cId="1842149532" sldId="386"/>
            <ac:spMk id="13" creationId="{CD1F2403-AFB1-D7ED-2473-10A61F716A52}"/>
          </ac:spMkLst>
        </pc:spChg>
        <pc:spChg chg="del">
          <ac:chgData name="晓川 王" userId="0941e86cc95b9429" providerId="LiveId" clId="{6D33A4BD-B029-7541-8EDB-D42D17E9EFA8}" dt="2024-09-12T01:22:20.973" v="5586" actId="478"/>
          <ac:spMkLst>
            <pc:docMk/>
            <pc:sldMk cId="1842149532" sldId="386"/>
            <ac:spMk id="15" creationId="{F0C10694-5EA3-7F69-0ACE-430A4D6227D9}"/>
          </ac:spMkLst>
        </pc:spChg>
        <pc:spChg chg="add mod">
          <ac:chgData name="晓川 王" userId="0941e86cc95b9429" providerId="LiveId" clId="{6D33A4BD-B029-7541-8EDB-D42D17E9EFA8}" dt="2024-09-12T01:26:50.646" v="5853" actId="404"/>
          <ac:spMkLst>
            <pc:docMk/>
            <pc:sldMk cId="1842149532" sldId="386"/>
            <ac:spMk id="17" creationId="{B3ED6EDC-2B67-9706-610C-1B2CF65C44E3}"/>
          </ac:spMkLst>
        </pc:spChg>
        <pc:spChg chg="add mod">
          <ac:chgData name="晓川 王" userId="0941e86cc95b9429" providerId="LiveId" clId="{6D33A4BD-B029-7541-8EDB-D42D17E9EFA8}" dt="2024-09-12T01:26:50.646" v="5853" actId="404"/>
          <ac:spMkLst>
            <pc:docMk/>
            <pc:sldMk cId="1842149532" sldId="386"/>
            <ac:spMk id="18" creationId="{C0E1C8BC-14FE-1923-412F-F8C701291372}"/>
          </ac:spMkLst>
        </pc:spChg>
        <pc:spChg chg="del">
          <ac:chgData name="晓川 王" userId="0941e86cc95b9429" providerId="LiveId" clId="{6D33A4BD-B029-7541-8EDB-D42D17E9EFA8}" dt="2024-09-12T01:22:20.973" v="5586" actId="478"/>
          <ac:spMkLst>
            <pc:docMk/>
            <pc:sldMk cId="1842149532" sldId="386"/>
            <ac:spMk id="19" creationId="{DE8C1454-F664-863E-28C6-80C8EAF6DAAA}"/>
          </ac:spMkLst>
        </pc:spChg>
        <pc:spChg chg="add mod">
          <ac:chgData name="晓川 王" userId="0941e86cc95b9429" providerId="LiveId" clId="{6D33A4BD-B029-7541-8EDB-D42D17E9EFA8}" dt="2024-09-12T01:26:50.646" v="5853" actId="404"/>
          <ac:spMkLst>
            <pc:docMk/>
            <pc:sldMk cId="1842149532" sldId="386"/>
            <ac:spMk id="21" creationId="{BAE161DB-9D19-D05F-28C9-5BC540694726}"/>
          </ac:spMkLst>
        </pc:spChg>
        <pc:spChg chg="add mod">
          <ac:chgData name="晓川 王" userId="0941e86cc95b9429" providerId="LiveId" clId="{6D33A4BD-B029-7541-8EDB-D42D17E9EFA8}" dt="2024-09-12T01:26:50.646" v="5853" actId="404"/>
          <ac:spMkLst>
            <pc:docMk/>
            <pc:sldMk cId="1842149532" sldId="386"/>
            <ac:spMk id="22" creationId="{CD1F2403-AFB1-D7ED-2473-10A61F716A52}"/>
          </ac:spMkLst>
        </pc:spChg>
        <pc:spChg chg="del">
          <ac:chgData name="晓川 王" userId="0941e86cc95b9429" providerId="LiveId" clId="{6D33A4BD-B029-7541-8EDB-D42D17E9EFA8}" dt="2024-09-12T01:22:20.973" v="5586" actId="478"/>
          <ac:spMkLst>
            <pc:docMk/>
            <pc:sldMk cId="1842149532" sldId="386"/>
            <ac:spMk id="23" creationId="{6BC4AAF9-E72D-160E-D253-B4639F2171D0}"/>
          </ac:spMkLst>
        </pc:spChg>
        <pc:spChg chg="add mod">
          <ac:chgData name="晓川 王" userId="0941e86cc95b9429" providerId="LiveId" clId="{6D33A4BD-B029-7541-8EDB-D42D17E9EFA8}" dt="2024-09-12T01:26:50.646" v="5853" actId="404"/>
          <ac:spMkLst>
            <pc:docMk/>
            <pc:sldMk cId="1842149532" sldId="386"/>
            <ac:spMk id="25" creationId="{B3ED6EDC-2B67-9706-610C-1B2CF65C44E3}"/>
          </ac:spMkLst>
        </pc:spChg>
        <pc:spChg chg="add mod">
          <ac:chgData name="晓川 王" userId="0941e86cc95b9429" providerId="LiveId" clId="{6D33A4BD-B029-7541-8EDB-D42D17E9EFA8}" dt="2024-09-12T01:24:10.375" v="5666"/>
          <ac:spMkLst>
            <pc:docMk/>
            <pc:sldMk cId="1842149532" sldId="386"/>
            <ac:spMk id="26" creationId="{CD1F2403-AFB1-D7ED-2473-10A61F716A52}"/>
          </ac:spMkLst>
        </pc:spChg>
        <pc:spChg chg="add mod">
          <ac:chgData name="晓川 王" userId="0941e86cc95b9429" providerId="LiveId" clId="{6D33A4BD-B029-7541-8EDB-D42D17E9EFA8}" dt="2024-09-12T01:24:10.375" v="5666"/>
          <ac:spMkLst>
            <pc:docMk/>
            <pc:sldMk cId="1842149532" sldId="386"/>
            <ac:spMk id="27" creationId="{B3ED6EDC-2B67-9706-610C-1B2CF65C44E3}"/>
          </ac:spMkLst>
        </pc:spChg>
        <pc:spChg chg="add mod">
          <ac:chgData name="晓川 王" userId="0941e86cc95b9429" providerId="LiveId" clId="{6D33A4BD-B029-7541-8EDB-D42D17E9EFA8}" dt="2024-09-12T01:26:50.646" v="5853" actId="404"/>
          <ac:spMkLst>
            <pc:docMk/>
            <pc:sldMk cId="1842149532" sldId="386"/>
            <ac:spMk id="28" creationId="{3412C2A5-7264-1A53-85E5-574FA26EC1D5}"/>
          </ac:spMkLst>
        </pc:spChg>
        <pc:spChg chg="del">
          <ac:chgData name="晓川 王" userId="0941e86cc95b9429" providerId="LiveId" clId="{6D33A4BD-B029-7541-8EDB-D42D17E9EFA8}" dt="2024-09-12T01:22:20.973" v="5586" actId="478"/>
          <ac:spMkLst>
            <pc:docMk/>
            <pc:sldMk cId="1842149532" sldId="386"/>
            <ac:spMk id="29" creationId="{C30E80F0-FBED-3192-6F79-B7E8C705BA30}"/>
          </ac:spMkLst>
        </pc:spChg>
        <pc:spChg chg="add mod">
          <ac:chgData name="晓川 王" userId="0941e86cc95b9429" providerId="LiveId" clId="{6D33A4BD-B029-7541-8EDB-D42D17E9EFA8}" dt="2024-09-12T01:26:50.646" v="5853" actId="404"/>
          <ac:spMkLst>
            <pc:docMk/>
            <pc:sldMk cId="1842149532" sldId="386"/>
            <ac:spMk id="30" creationId="{D5B28F5F-8C9D-350E-308B-82A8A7AAE109}"/>
          </ac:spMkLst>
        </pc:spChg>
        <pc:spChg chg="add mod">
          <ac:chgData name="晓川 王" userId="0941e86cc95b9429" providerId="LiveId" clId="{6D33A4BD-B029-7541-8EDB-D42D17E9EFA8}" dt="2024-09-12T01:26:50.646" v="5853" actId="404"/>
          <ac:spMkLst>
            <pc:docMk/>
            <pc:sldMk cId="1842149532" sldId="386"/>
            <ac:spMk id="31" creationId="{CD1F2403-AFB1-D7ED-2473-10A61F716A52}"/>
          </ac:spMkLst>
        </pc:spChg>
        <pc:spChg chg="add mod">
          <ac:chgData name="晓川 王" userId="0941e86cc95b9429" providerId="LiveId" clId="{6D33A4BD-B029-7541-8EDB-D42D17E9EFA8}" dt="2024-09-12T01:26:50.646" v="5853" actId="404"/>
          <ac:spMkLst>
            <pc:docMk/>
            <pc:sldMk cId="1842149532" sldId="386"/>
            <ac:spMk id="32" creationId="{B3ED6EDC-2B67-9706-610C-1B2CF65C44E3}"/>
          </ac:spMkLst>
        </pc:spChg>
        <pc:spChg chg="add mod">
          <ac:chgData name="晓川 王" userId="0941e86cc95b9429" providerId="LiveId" clId="{6D33A4BD-B029-7541-8EDB-D42D17E9EFA8}" dt="2024-09-12T01:26:50.646" v="5853" actId="404"/>
          <ac:spMkLst>
            <pc:docMk/>
            <pc:sldMk cId="1842149532" sldId="386"/>
            <ac:spMk id="33" creationId="{CD1F2403-AFB1-D7ED-2473-10A61F716A52}"/>
          </ac:spMkLst>
        </pc:spChg>
        <pc:spChg chg="add mod">
          <ac:chgData name="晓川 王" userId="0941e86cc95b9429" providerId="LiveId" clId="{6D33A4BD-B029-7541-8EDB-D42D17E9EFA8}" dt="2024-09-12T01:26:50.646" v="5853" actId="404"/>
          <ac:spMkLst>
            <pc:docMk/>
            <pc:sldMk cId="1842149532" sldId="386"/>
            <ac:spMk id="34" creationId="{B3ED6EDC-2B67-9706-610C-1B2CF65C44E3}"/>
          </ac:spMkLst>
        </pc:spChg>
        <pc:spChg chg="add mod">
          <ac:chgData name="晓川 王" userId="0941e86cc95b9429" providerId="LiveId" clId="{6D33A4BD-B029-7541-8EDB-D42D17E9EFA8}" dt="2024-09-12T01:31:39.923" v="6036" actId="1076"/>
          <ac:spMkLst>
            <pc:docMk/>
            <pc:sldMk cId="1842149532" sldId="386"/>
            <ac:spMk id="36" creationId="{72970EBE-C57F-9B8A-8756-45429AA999A7}"/>
          </ac:spMkLst>
        </pc:spChg>
        <pc:spChg chg="add mod">
          <ac:chgData name="晓川 王" userId="0941e86cc95b9429" providerId="LiveId" clId="{6D33A4BD-B029-7541-8EDB-D42D17E9EFA8}" dt="2024-09-12T01:31:39.923" v="6036" actId="1076"/>
          <ac:spMkLst>
            <pc:docMk/>
            <pc:sldMk cId="1842149532" sldId="386"/>
            <ac:spMk id="37" creationId="{BCA676BC-77DE-1E6C-871E-030E3E5637B8}"/>
          </ac:spMkLst>
        </pc:spChg>
        <pc:spChg chg="add mod">
          <ac:chgData name="晓川 王" userId="0941e86cc95b9429" providerId="LiveId" clId="{6D33A4BD-B029-7541-8EDB-D42D17E9EFA8}" dt="2024-09-12T01:27:08.230" v="5857" actId="571"/>
          <ac:spMkLst>
            <pc:docMk/>
            <pc:sldMk cId="1842149532" sldId="386"/>
            <ac:spMk id="38" creationId="{4077E786-2049-DE7D-4A94-5F80E06DCF7F}"/>
          </ac:spMkLst>
        </pc:spChg>
        <pc:spChg chg="del mod">
          <ac:chgData name="晓川 王" userId="0941e86cc95b9429" providerId="LiveId" clId="{6D33A4BD-B029-7541-8EDB-D42D17E9EFA8}" dt="2024-09-12T01:28:01.164" v="5924" actId="478"/>
          <ac:spMkLst>
            <pc:docMk/>
            <pc:sldMk cId="1842149532" sldId="386"/>
            <ac:spMk id="40" creationId="{1CD80340-F267-D979-6240-C1FEB9367122}"/>
          </ac:spMkLst>
        </pc:spChg>
        <pc:spChg chg="del mod">
          <ac:chgData name="晓川 王" userId="0941e86cc95b9429" providerId="LiveId" clId="{6D33A4BD-B029-7541-8EDB-D42D17E9EFA8}" dt="2024-09-12T01:28:01.164" v="5924" actId="478"/>
          <ac:spMkLst>
            <pc:docMk/>
            <pc:sldMk cId="1842149532" sldId="386"/>
            <ac:spMk id="41" creationId="{BBB29459-CE71-FDDC-D51D-088B5939EC1B}"/>
          </ac:spMkLst>
        </pc:spChg>
        <pc:spChg chg="del mod">
          <ac:chgData name="晓川 王" userId="0941e86cc95b9429" providerId="LiveId" clId="{6D33A4BD-B029-7541-8EDB-D42D17E9EFA8}" dt="2024-09-12T01:28:01.164" v="5924" actId="478"/>
          <ac:spMkLst>
            <pc:docMk/>
            <pc:sldMk cId="1842149532" sldId="386"/>
            <ac:spMk id="42" creationId="{969C86B8-1408-C3F3-90B5-A1D9EB3F7E00}"/>
          </ac:spMkLst>
        </pc:spChg>
        <pc:spChg chg="del mod">
          <ac:chgData name="晓川 王" userId="0941e86cc95b9429" providerId="LiveId" clId="{6D33A4BD-B029-7541-8EDB-D42D17E9EFA8}" dt="2024-09-12T01:28:01.164" v="5924" actId="478"/>
          <ac:spMkLst>
            <pc:docMk/>
            <pc:sldMk cId="1842149532" sldId="386"/>
            <ac:spMk id="43" creationId="{1BF46BA6-B368-7ABC-E56F-0C3FFE503566}"/>
          </ac:spMkLst>
        </pc:spChg>
        <pc:spChg chg="del mod">
          <ac:chgData name="晓川 王" userId="0941e86cc95b9429" providerId="LiveId" clId="{6D33A4BD-B029-7541-8EDB-D42D17E9EFA8}" dt="2024-09-12T01:28:01.164" v="5924" actId="478"/>
          <ac:spMkLst>
            <pc:docMk/>
            <pc:sldMk cId="1842149532" sldId="386"/>
            <ac:spMk id="44" creationId="{BFDD17DA-3883-FBB1-4943-B2F9E15DC35C}"/>
          </ac:spMkLst>
        </pc:spChg>
        <pc:spChg chg="mod">
          <ac:chgData name="晓川 王" userId="0941e86cc95b9429" providerId="LiveId" clId="{6D33A4BD-B029-7541-8EDB-D42D17E9EFA8}" dt="2024-09-12T01:27:52.012" v="5906" actId="20577"/>
          <ac:spMkLst>
            <pc:docMk/>
            <pc:sldMk cId="1842149532" sldId="386"/>
            <ac:spMk id="45" creationId="{1409EB48-462E-A159-794B-26E114EF8324}"/>
          </ac:spMkLst>
        </pc:spChg>
        <pc:spChg chg="mod">
          <ac:chgData name="晓川 王" userId="0941e86cc95b9429" providerId="LiveId" clId="{6D33A4BD-B029-7541-8EDB-D42D17E9EFA8}" dt="2024-09-12T01:27:58.283" v="5923" actId="20577"/>
          <ac:spMkLst>
            <pc:docMk/>
            <pc:sldMk cId="1842149532" sldId="386"/>
            <ac:spMk id="46" creationId="{1A93BA59-CFB6-0910-F9F9-E20614477B25}"/>
          </ac:spMkLst>
        </pc:spChg>
        <pc:spChg chg="mod">
          <ac:chgData name="晓川 王" userId="0941e86cc95b9429" providerId="LiveId" clId="{6D33A4BD-B029-7541-8EDB-D42D17E9EFA8}" dt="2024-09-12T01:27:43.360" v="5891" actId="20577"/>
          <ac:spMkLst>
            <pc:docMk/>
            <pc:sldMk cId="1842149532" sldId="386"/>
            <ac:spMk id="47" creationId="{362CEEEB-F10B-9A47-6A68-7B91CF76D875}"/>
          </ac:spMkLst>
        </pc:spChg>
        <pc:spChg chg="mod">
          <ac:chgData name="晓川 王" userId="0941e86cc95b9429" providerId="LiveId" clId="{6D33A4BD-B029-7541-8EDB-D42D17E9EFA8}" dt="2024-09-12T01:27:47.517" v="5899" actId="20577"/>
          <ac:spMkLst>
            <pc:docMk/>
            <pc:sldMk cId="1842149532" sldId="386"/>
            <ac:spMk id="48" creationId="{92180385-B19E-A6EC-614D-CB05D6165A54}"/>
          </ac:spMkLst>
        </pc:spChg>
        <pc:spChg chg="mod">
          <ac:chgData name="晓川 王" userId="0941e86cc95b9429" providerId="LiveId" clId="{6D33A4BD-B029-7541-8EDB-D42D17E9EFA8}" dt="2024-09-12T01:27:37.015" v="5879" actId="20577"/>
          <ac:spMkLst>
            <pc:docMk/>
            <pc:sldMk cId="1842149532" sldId="386"/>
            <ac:spMk id="49" creationId="{70BA1F80-CE4E-E6FB-7CE8-F88A0A0CB5FA}"/>
          </ac:spMkLst>
        </pc:spChg>
        <pc:spChg chg="mod">
          <ac:chgData name="晓川 王" userId="0941e86cc95b9429" providerId="LiveId" clId="{6D33A4BD-B029-7541-8EDB-D42D17E9EFA8}" dt="2024-09-12T01:27:40.557" v="5886" actId="20577"/>
          <ac:spMkLst>
            <pc:docMk/>
            <pc:sldMk cId="1842149532" sldId="386"/>
            <ac:spMk id="50" creationId="{DD8591E3-267F-5A5F-5AA5-53F6354934BB}"/>
          </ac:spMkLst>
        </pc:spChg>
        <pc:spChg chg="mod">
          <ac:chgData name="晓川 王" userId="0941e86cc95b9429" providerId="LiveId" clId="{6D33A4BD-B029-7541-8EDB-D42D17E9EFA8}" dt="2024-09-12T01:27:27.424" v="5862" actId="20577"/>
          <ac:spMkLst>
            <pc:docMk/>
            <pc:sldMk cId="1842149532" sldId="386"/>
            <ac:spMk id="51" creationId="{2B1AF44E-3FC0-C3D2-F4ED-74780780288F}"/>
          </ac:spMkLst>
        </pc:spChg>
        <pc:spChg chg="mod">
          <ac:chgData name="晓川 王" userId="0941e86cc95b9429" providerId="LiveId" clId="{6D33A4BD-B029-7541-8EDB-D42D17E9EFA8}" dt="2024-09-12T01:38:41.807" v="6206" actId="20577"/>
          <ac:spMkLst>
            <pc:docMk/>
            <pc:sldMk cId="1842149532" sldId="386"/>
            <ac:spMk id="52" creationId="{A1E87827-4135-6A8B-7A6E-E1EF1EBF6FDB}"/>
          </ac:spMkLst>
        </pc:spChg>
        <pc:spChg chg="mod topLvl">
          <ac:chgData name="晓川 王" userId="0941e86cc95b9429" providerId="LiveId" clId="{6D33A4BD-B029-7541-8EDB-D42D17E9EFA8}" dt="2024-09-12T01:31:39.923" v="6036" actId="1076"/>
          <ac:spMkLst>
            <pc:docMk/>
            <pc:sldMk cId="1842149532" sldId="386"/>
            <ac:spMk id="54" creationId="{1DCEDD57-88B5-DE49-067B-83E4CCAAC0A2}"/>
          </ac:spMkLst>
        </pc:spChg>
        <pc:spChg chg="mod topLvl">
          <ac:chgData name="晓川 王" userId="0941e86cc95b9429" providerId="LiveId" clId="{6D33A4BD-B029-7541-8EDB-D42D17E9EFA8}" dt="2024-09-12T01:31:39.923" v="6036" actId="1076"/>
          <ac:spMkLst>
            <pc:docMk/>
            <pc:sldMk cId="1842149532" sldId="386"/>
            <ac:spMk id="55" creationId="{E95359AC-8D91-1B22-0C1B-FB2A55C49C02}"/>
          </ac:spMkLst>
        </pc:spChg>
        <pc:spChg chg="mod topLvl">
          <ac:chgData name="晓川 王" userId="0941e86cc95b9429" providerId="LiveId" clId="{6D33A4BD-B029-7541-8EDB-D42D17E9EFA8}" dt="2024-09-12T01:31:39.923" v="6036" actId="1076"/>
          <ac:spMkLst>
            <pc:docMk/>
            <pc:sldMk cId="1842149532" sldId="386"/>
            <ac:spMk id="56" creationId="{C386F21D-CEAA-C6C6-24A1-D6C98FEFCD50}"/>
          </ac:spMkLst>
        </pc:spChg>
        <pc:spChg chg="mod topLvl">
          <ac:chgData name="晓川 王" userId="0941e86cc95b9429" providerId="LiveId" clId="{6D33A4BD-B029-7541-8EDB-D42D17E9EFA8}" dt="2024-09-12T01:31:39.923" v="6036" actId="1076"/>
          <ac:spMkLst>
            <pc:docMk/>
            <pc:sldMk cId="1842149532" sldId="386"/>
            <ac:spMk id="57" creationId="{B783374A-3EE9-1635-E1D3-5451758816F0}"/>
          </ac:spMkLst>
        </pc:spChg>
        <pc:spChg chg="mod topLvl">
          <ac:chgData name="晓川 王" userId="0941e86cc95b9429" providerId="LiveId" clId="{6D33A4BD-B029-7541-8EDB-D42D17E9EFA8}" dt="2024-09-12T01:31:39.923" v="6036" actId="1076"/>
          <ac:spMkLst>
            <pc:docMk/>
            <pc:sldMk cId="1842149532" sldId="386"/>
            <ac:spMk id="58" creationId="{AAE151A5-D169-3A58-15C3-AE992A42F7DD}"/>
          </ac:spMkLst>
        </pc:spChg>
        <pc:spChg chg="mod topLvl">
          <ac:chgData name="晓川 王" userId="0941e86cc95b9429" providerId="LiveId" clId="{6D33A4BD-B029-7541-8EDB-D42D17E9EFA8}" dt="2024-09-12T01:31:39.923" v="6036" actId="1076"/>
          <ac:spMkLst>
            <pc:docMk/>
            <pc:sldMk cId="1842149532" sldId="386"/>
            <ac:spMk id="59" creationId="{B96C0986-A702-AFE6-8893-F2C1DFA74C28}"/>
          </ac:spMkLst>
        </pc:spChg>
        <pc:spChg chg="mod topLvl">
          <ac:chgData name="晓川 王" userId="0941e86cc95b9429" providerId="LiveId" clId="{6D33A4BD-B029-7541-8EDB-D42D17E9EFA8}" dt="2024-09-12T01:31:39.923" v="6036" actId="1076"/>
          <ac:spMkLst>
            <pc:docMk/>
            <pc:sldMk cId="1842149532" sldId="386"/>
            <ac:spMk id="60" creationId="{8CDBF1D0-BFA4-5B4E-88CF-5AF7CBD92BD9}"/>
          </ac:spMkLst>
        </pc:spChg>
        <pc:spChg chg="mod topLvl">
          <ac:chgData name="晓川 王" userId="0941e86cc95b9429" providerId="LiveId" clId="{6D33A4BD-B029-7541-8EDB-D42D17E9EFA8}" dt="2024-09-12T01:38:44.057" v="6207" actId="20577"/>
          <ac:spMkLst>
            <pc:docMk/>
            <pc:sldMk cId="1842149532" sldId="386"/>
            <ac:spMk id="61" creationId="{11C99F90-2CAB-1F3E-E379-24D45520B8D8}"/>
          </ac:spMkLst>
        </pc:spChg>
        <pc:spChg chg="mod">
          <ac:chgData name="晓川 王" userId="0941e86cc95b9429" providerId="LiveId" clId="{6D33A4BD-B029-7541-8EDB-D42D17E9EFA8}" dt="2024-09-12T01:29:45.141" v="5962" actId="13822"/>
          <ac:spMkLst>
            <pc:docMk/>
            <pc:sldMk cId="1842149532" sldId="386"/>
            <ac:spMk id="63" creationId="{5FA3CB89-8DDD-BB8A-1E58-6E5BEB3315B3}"/>
          </ac:spMkLst>
        </pc:spChg>
        <pc:spChg chg="mod">
          <ac:chgData name="晓川 王" userId="0941e86cc95b9429" providerId="LiveId" clId="{6D33A4BD-B029-7541-8EDB-D42D17E9EFA8}" dt="2024-09-12T01:29:45.141" v="5962" actId="13822"/>
          <ac:spMkLst>
            <pc:docMk/>
            <pc:sldMk cId="1842149532" sldId="386"/>
            <ac:spMk id="64" creationId="{4F6F089E-3ADB-0C0E-33A7-FD09801A637E}"/>
          </ac:spMkLst>
        </pc:spChg>
        <pc:spChg chg="mod">
          <ac:chgData name="晓川 王" userId="0941e86cc95b9429" providerId="LiveId" clId="{6D33A4BD-B029-7541-8EDB-D42D17E9EFA8}" dt="2024-09-12T01:29:45.141" v="5962" actId="13822"/>
          <ac:spMkLst>
            <pc:docMk/>
            <pc:sldMk cId="1842149532" sldId="386"/>
            <ac:spMk id="65" creationId="{595FE273-35E1-3C39-B1C9-000211C21A3A}"/>
          </ac:spMkLst>
        </pc:spChg>
        <pc:spChg chg="mod">
          <ac:chgData name="晓川 王" userId="0941e86cc95b9429" providerId="LiveId" clId="{6D33A4BD-B029-7541-8EDB-D42D17E9EFA8}" dt="2024-09-12T01:29:45.141" v="5962" actId="13822"/>
          <ac:spMkLst>
            <pc:docMk/>
            <pc:sldMk cId="1842149532" sldId="386"/>
            <ac:spMk id="66" creationId="{CE262810-47DC-A1C4-270C-EABB4B9A41E2}"/>
          </ac:spMkLst>
        </pc:spChg>
        <pc:spChg chg="mod">
          <ac:chgData name="晓川 王" userId="0941e86cc95b9429" providerId="LiveId" clId="{6D33A4BD-B029-7541-8EDB-D42D17E9EFA8}" dt="2024-09-12T01:29:45.141" v="5962" actId="13822"/>
          <ac:spMkLst>
            <pc:docMk/>
            <pc:sldMk cId="1842149532" sldId="386"/>
            <ac:spMk id="67" creationId="{5496ADF5-930B-0DA3-5CDF-D85236BB4C30}"/>
          </ac:spMkLst>
        </pc:spChg>
        <pc:spChg chg="mod">
          <ac:chgData name="晓川 王" userId="0941e86cc95b9429" providerId="LiveId" clId="{6D33A4BD-B029-7541-8EDB-D42D17E9EFA8}" dt="2024-09-12T01:29:45.141" v="5962" actId="13822"/>
          <ac:spMkLst>
            <pc:docMk/>
            <pc:sldMk cId="1842149532" sldId="386"/>
            <ac:spMk id="68" creationId="{0B0E2936-CA93-3094-B2DA-5FEF4EE3F877}"/>
          </ac:spMkLst>
        </pc:spChg>
        <pc:spChg chg="mod">
          <ac:chgData name="晓川 王" userId="0941e86cc95b9429" providerId="LiveId" clId="{6D33A4BD-B029-7541-8EDB-D42D17E9EFA8}" dt="2024-09-12T01:29:45.141" v="5962" actId="13822"/>
          <ac:spMkLst>
            <pc:docMk/>
            <pc:sldMk cId="1842149532" sldId="386"/>
            <ac:spMk id="69" creationId="{323EDDB6-220D-96FC-ABE5-D0DE9C4FD585}"/>
          </ac:spMkLst>
        </pc:spChg>
        <pc:spChg chg="mod">
          <ac:chgData name="晓川 王" userId="0941e86cc95b9429" providerId="LiveId" clId="{6D33A4BD-B029-7541-8EDB-D42D17E9EFA8}" dt="2024-09-12T01:38:50.324" v="6210" actId="20577"/>
          <ac:spMkLst>
            <pc:docMk/>
            <pc:sldMk cId="1842149532" sldId="386"/>
            <ac:spMk id="70" creationId="{E097C560-5BE6-C1D0-1C6C-299B5AC80FC1}"/>
          </ac:spMkLst>
        </pc:spChg>
        <pc:spChg chg="add mod">
          <ac:chgData name="晓川 王" userId="0941e86cc95b9429" providerId="LiveId" clId="{6D33A4BD-B029-7541-8EDB-D42D17E9EFA8}" dt="2024-09-12T01:31:39.923" v="6036" actId="1076"/>
          <ac:spMkLst>
            <pc:docMk/>
            <pc:sldMk cId="1842149532" sldId="386"/>
            <ac:spMk id="71" creationId="{4A4B48FD-9E26-2A72-B953-4DA04F274EE3}"/>
          </ac:spMkLst>
        </pc:spChg>
        <pc:spChg chg="add mod">
          <ac:chgData name="晓川 王" userId="0941e86cc95b9429" providerId="LiveId" clId="{6D33A4BD-B029-7541-8EDB-D42D17E9EFA8}" dt="2024-09-12T01:31:39.923" v="6036" actId="1076"/>
          <ac:spMkLst>
            <pc:docMk/>
            <pc:sldMk cId="1842149532" sldId="386"/>
            <ac:spMk id="72" creationId="{C94A4D84-8D46-F602-CA97-81D60490A160}"/>
          </ac:spMkLst>
        </pc:spChg>
        <pc:spChg chg="add mod">
          <ac:chgData name="晓川 王" userId="0941e86cc95b9429" providerId="LiveId" clId="{6D33A4BD-B029-7541-8EDB-D42D17E9EFA8}" dt="2024-09-12T01:30:13.761" v="5970"/>
          <ac:spMkLst>
            <pc:docMk/>
            <pc:sldMk cId="1842149532" sldId="386"/>
            <ac:spMk id="73" creationId="{72970EBE-C57F-9B8A-8756-45429AA999A7}"/>
          </ac:spMkLst>
        </pc:spChg>
        <pc:spChg chg="add mod">
          <ac:chgData name="晓川 王" userId="0941e86cc95b9429" providerId="LiveId" clId="{6D33A4BD-B029-7541-8EDB-D42D17E9EFA8}" dt="2024-09-12T01:31:39.923" v="6036" actId="1076"/>
          <ac:spMkLst>
            <pc:docMk/>
            <pc:sldMk cId="1842149532" sldId="386"/>
            <ac:spMk id="74" creationId="{F781B656-2A50-2F12-09F0-74F660AE712C}"/>
          </ac:spMkLst>
        </pc:spChg>
        <pc:spChg chg="add mod">
          <ac:chgData name="晓川 王" userId="0941e86cc95b9429" providerId="LiveId" clId="{6D33A4BD-B029-7541-8EDB-D42D17E9EFA8}" dt="2024-09-12T01:35:17.609" v="6049" actId="13822"/>
          <ac:spMkLst>
            <pc:docMk/>
            <pc:sldMk cId="1842149532" sldId="386"/>
            <ac:spMk id="91" creationId="{D69E0259-2B1D-0601-A9ED-77B9EE4127A7}"/>
          </ac:spMkLst>
        </pc:spChg>
        <pc:spChg chg="add mod">
          <ac:chgData name="晓川 王" userId="0941e86cc95b9429" providerId="LiveId" clId="{6D33A4BD-B029-7541-8EDB-D42D17E9EFA8}" dt="2024-09-12T01:35:17.609" v="6049" actId="13822"/>
          <ac:spMkLst>
            <pc:docMk/>
            <pc:sldMk cId="1842149532" sldId="386"/>
            <ac:spMk id="92" creationId="{9970A68B-0468-B876-11CA-8A6FFCFD9E58}"/>
          </ac:spMkLst>
        </pc:spChg>
        <pc:spChg chg="add mod">
          <ac:chgData name="晓川 王" userId="0941e86cc95b9429" providerId="LiveId" clId="{6D33A4BD-B029-7541-8EDB-D42D17E9EFA8}" dt="2024-09-12T01:35:17.609" v="6049" actId="13822"/>
          <ac:spMkLst>
            <pc:docMk/>
            <pc:sldMk cId="1842149532" sldId="386"/>
            <ac:spMk id="93" creationId="{604056F5-0248-FE19-359A-7C7D3C200E82}"/>
          </ac:spMkLst>
        </pc:spChg>
        <pc:spChg chg="add mod">
          <ac:chgData name="晓川 王" userId="0941e86cc95b9429" providerId="LiveId" clId="{6D33A4BD-B029-7541-8EDB-D42D17E9EFA8}" dt="2024-09-12T01:35:17.609" v="6049" actId="13822"/>
          <ac:spMkLst>
            <pc:docMk/>
            <pc:sldMk cId="1842149532" sldId="386"/>
            <ac:spMk id="94" creationId="{276912F1-ACB4-C167-4D73-2B65B5A75F7E}"/>
          </ac:spMkLst>
        </pc:spChg>
        <pc:spChg chg="add mod">
          <ac:chgData name="晓川 王" userId="0941e86cc95b9429" providerId="LiveId" clId="{6D33A4BD-B029-7541-8EDB-D42D17E9EFA8}" dt="2024-09-12T01:35:17.609" v="6049" actId="13822"/>
          <ac:spMkLst>
            <pc:docMk/>
            <pc:sldMk cId="1842149532" sldId="386"/>
            <ac:spMk id="95" creationId="{BDE16FD0-7FF8-8B0D-CFBB-431ED63D3B17}"/>
          </ac:spMkLst>
        </pc:spChg>
        <pc:spChg chg="add mod">
          <ac:chgData name="晓川 王" userId="0941e86cc95b9429" providerId="LiveId" clId="{6D33A4BD-B029-7541-8EDB-D42D17E9EFA8}" dt="2024-09-12T01:35:17.609" v="6049" actId="13822"/>
          <ac:spMkLst>
            <pc:docMk/>
            <pc:sldMk cId="1842149532" sldId="386"/>
            <ac:spMk id="96" creationId="{73F5A0C1-B9A9-EC18-AD53-550EA61B2930}"/>
          </ac:spMkLst>
        </pc:spChg>
        <pc:spChg chg="add mod">
          <ac:chgData name="晓川 王" userId="0941e86cc95b9429" providerId="LiveId" clId="{6D33A4BD-B029-7541-8EDB-D42D17E9EFA8}" dt="2024-09-12T01:35:17.609" v="6049" actId="13822"/>
          <ac:spMkLst>
            <pc:docMk/>
            <pc:sldMk cId="1842149532" sldId="386"/>
            <ac:spMk id="97" creationId="{43EE518C-6D88-3D3A-55DD-E61D6A21394A}"/>
          </ac:spMkLst>
        </pc:spChg>
        <pc:spChg chg="add mod">
          <ac:chgData name="晓川 王" userId="0941e86cc95b9429" providerId="LiveId" clId="{6D33A4BD-B029-7541-8EDB-D42D17E9EFA8}" dt="2024-09-12T01:38:46.037" v="6208" actId="20577"/>
          <ac:spMkLst>
            <pc:docMk/>
            <pc:sldMk cId="1842149532" sldId="386"/>
            <ac:spMk id="98" creationId="{781CAAAC-8CE7-C5BD-F6B5-D0E9D15528CB}"/>
          </ac:spMkLst>
        </pc:spChg>
        <pc:spChg chg="add mod">
          <ac:chgData name="晓川 王" userId="0941e86cc95b9429" providerId="LiveId" clId="{6D33A4BD-B029-7541-8EDB-D42D17E9EFA8}" dt="2024-09-12T01:35:17.609" v="6049" actId="13822"/>
          <ac:spMkLst>
            <pc:docMk/>
            <pc:sldMk cId="1842149532" sldId="386"/>
            <ac:spMk id="99" creationId="{018F6C4B-0AD0-BDFF-002A-A2ED5E726C56}"/>
          </ac:spMkLst>
        </pc:spChg>
        <pc:spChg chg="mod topLvl">
          <ac:chgData name="晓川 王" userId="0941e86cc95b9429" providerId="LiveId" clId="{6D33A4BD-B029-7541-8EDB-D42D17E9EFA8}" dt="2024-09-12T01:35:21.265" v="6050" actId="13822"/>
          <ac:spMkLst>
            <pc:docMk/>
            <pc:sldMk cId="1842149532" sldId="386"/>
            <ac:spMk id="101" creationId="{A0413481-2234-E91B-A640-11893B3B1738}"/>
          </ac:spMkLst>
        </pc:spChg>
        <pc:spChg chg="mod topLvl">
          <ac:chgData name="晓川 王" userId="0941e86cc95b9429" providerId="LiveId" clId="{6D33A4BD-B029-7541-8EDB-D42D17E9EFA8}" dt="2024-09-12T01:35:21.265" v="6050" actId="13822"/>
          <ac:spMkLst>
            <pc:docMk/>
            <pc:sldMk cId="1842149532" sldId="386"/>
            <ac:spMk id="102" creationId="{A800759D-36BC-7179-A56B-320C287EC124}"/>
          </ac:spMkLst>
        </pc:spChg>
        <pc:spChg chg="mod topLvl">
          <ac:chgData name="晓川 王" userId="0941e86cc95b9429" providerId="LiveId" clId="{6D33A4BD-B029-7541-8EDB-D42D17E9EFA8}" dt="2024-09-12T01:35:21.265" v="6050" actId="13822"/>
          <ac:spMkLst>
            <pc:docMk/>
            <pc:sldMk cId="1842149532" sldId="386"/>
            <ac:spMk id="103" creationId="{F4C578B4-8850-97CA-00F1-CAB8D1F03FC2}"/>
          </ac:spMkLst>
        </pc:spChg>
        <pc:spChg chg="mod topLvl">
          <ac:chgData name="晓川 王" userId="0941e86cc95b9429" providerId="LiveId" clId="{6D33A4BD-B029-7541-8EDB-D42D17E9EFA8}" dt="2024-09-12T01:35:21.265" v="6050" actId="13822"/>
          <ac:spMkLst>
            <pc:docMk/>
            <pc:sldMk cId="1842149532" sldId="386"/>
            <ac:spMk id="104" creationId="{5D9EBE4C-E493-2A89-41EF-BD04305EE5C3}"/>
          </ac:spMkLst>
        </pc:spChg>
        <pc:spChg chg="mod topLvl">
          <ac:chgData name="晓川 王" userId="0941e86cc95b9429" providerId="LiveId" clId="{6D33A4BD-B029-7541-8EDB-D42D17E9EFA8}" dt="2024-09-12T01:35:21.265" v="6050" actId="13822"/>
          <ac:spMkLst>
            <pc:docMk/>
            <pc:sldMk cId="1842149532" sldId="386"/>
            <ac:spMk id="105" creationId="{5C67343F-71B0-B833-7C27-9451C81A34FF}"/>
          </ac:spMkLst>
        </pc:spChg>
        <pc:spChg chg="mod topLvl">
          <ac:chgData name="晓川 王" userId="0941e86cc95b9429" providerId="LiveId" clId="{6D33A4BD-B029-7541-8EDB-D42D17E9EFA8}" dt="2024-09-12T01:35:21.265" v="6050" actId="13822"/>
          <ac:spMkLst>
            <pc:docMk/>
            <pc:sldMk cId="1842149532" sldId="386"/>
            <ac:spMk id="106" creationId="{6619D78E-888C-06C6-650E-63611536CFD5}"/>
          </ac:spMkLst>
        </pc:spChg>
        <pc:spChg chg="mod topLvl">
          <ac:chgData name="晓川 王" userId="0941e86cc95b9429" providerId="LiveId" clId="{6D33A4BD-B029-7541-8EDB-D42D17E9EFA8}" dt="2024-09-12T01:35:21.265" v="6050" actId="13822"/>
          <ac:spMkLst>
            <pc:docMk/>
            <pc:sldMk cId="1842149532" sldId="386"/>
            <ac:spMk id="107" creationId="{3B308555-56D7-0342-F91A-7990B256C4BA}"/>
          </ac:spMkLst>
        </pc:spChg>
        <pc:spChg chg="mod topLvl">
          <ac:chgData name="晓川 王" userId="0941e86cc95b9429" providerId="LiveId" clId="{6D33A4BD-B029-7541-8EDB-D42D17E9EFA8}" dt="2024-09-12T01:38:47.136" v="6209" actId="20577"/>
          <ac:spMkLst>
            <pc:docMk/>
            <pc:sldMk cId="1842149532" sldId="386"/>
            <ac:spMk id="108" creationId="{CD62308D-7C8A-0AA0-ACE5-FF9B5DB50111}"/>
          </ac:spMkLst>
        </pc:spChg>
        <pc:spChg chg="add mod">
          <ac:chgData name="晓川 王" userId="0941e86cc95b9429" providerId="LiveId" clId="{6D33A4BD-B029-7541-8EDB-D42D17E9EFA8}" dt="2024-09-12T01:35:44.219" v="6057" actId="207"/>
          <ac:spMkLst>
            <pc:docMk/>
            <pc:sldMk cId="1842149532" sldId="386"/>
            <ac:spMk id="109" creationId="{5F5DA537-89CD-BFCC-28C2-13B608E0874B}"/>
          </ac:spMkLst>
        </pc:spChg>
        <pc:spChg chg="add mod">
          <ac:chgData name="晓川 王" userId="0941e86cc95b9429" providerId="LiveId" clId="{6D33A4BD-B029-7541-8EDB-D42D17E9EFA8}" dt="2024-09-12T01:35:48.403" v="6059"/>
          <ac:spMkLst>
            <pc:docMk/>
            <pc:sldMk cId="1842149532" sldId="386"/>
            <ac:spMk id="110" creationId="{72970EBE-C57F-9B8A-8756-45429AA999A7}"/>
          </ac:spMkLst>
        </pc:spChg>
        <pc:spChg chg="add mod">
          <ac:chgData name="晓川 王" userId="0941e86cc95b9429" providerId="LiveId" clId="{6D33A4BD-B029-7541-8EDB-D42D17E9EFA8}" dt="2024-09-12T01:36:54.944" v="6193" actId="1076"/>
          <ac:spMkLst>
            <pc:docMk/>
            <pc:sldMk cId="1842149532" sldId="386"/>
            <ac:spMk id="111" creationId="{03A8B535-A98A-B4C6-9090-8987FC5200F7}"/>
          </ac:spMkLst>
        </pc:spChg>
        <pc:grpChg chg="add mod">
          <ac:chgData name="晓川 王" userId="0941e86cc95b9429" providerId="LiveId" clId="{6D33A4BD-B029-7541-8EDB-D42D17E9EFA8}" dt="2024-09-12T01:31:39.923" v="6036" actId="1076"/>
          <ac:grpSpMkLst>
            <pc:docMk/>
            <pc:sldMk cId="1842149532" sldId="386"/>
            <ac:grpSpMk id="35" creationId="{7EB3086A-8D73-F490-FE43-5D08DE622F9C}"/>
          </ac:grpSpMkLst>
        </pc:grpChg>
        <pc:grpChg chg="add mod">
          <ac:chgData name="晓川 王" userId="0941e86cc95b9429" providerId="LiveId" clId="{6D33A4BD-B029-7541-8EDB-D42D17E9EFA8}" dt="2024-09-12T01:31:39.923" v="6036" actId="1076"/>
          <ac:grpSpMkLst>
            <pc:docMk/>
            <pc:sldMk cId="1842149532" sldId="386"/>
            <ac:grpSpMk id="39" creationId="{B3436FD2-9FCE-7908-DCAC-ABAF92B1725D}"/>
          </ac:grpSpMkLst>
        </pc:grpChg>
        <pc:grpChg chg="add del mod">
          <ac:chgData name="晓川 王" userId="0941e86cc95b9429" providerId="LiveId" clId="{6D33A4BD-B029-7541-8EDB-D42D17E9EFA8}" dt="2024-09-12T01:28:33.581" v="5928" actId="165"/>
          <ac:grpSpMkLst>
            <pc:docMk/>
            <pc:sldMk cId="1842149532" sldId="386"/>
            <ac:grpSpMk id="53" creationId="{07FBE7C3-9D88-E585-D459-478BDDDD9442}"/>
          </ac:grpSpMkLst>
        </pc:grpChg>
        <pc:grpChg chg="add mod">
          <ac:chgData name="晓川 王" userId="0941e86cc95b9429" providerId="LiveId" clId="{6D33A4BD-B029-7541-8EDB-D42D17E9EFA8}" dt="2024-09-12T01:31:39.923" v="6036" actId="1076"/>
          <ac:grpSpMkLst>
            <pc:docMk/>
            <pc:sldMk cId="1842149532" sldId="386"/>
            <ac:grpSpMk id="62" creationId="{17242B31-BBED-DED6-7F7C-1E9E79CEFEEE}"/>
          </ac:grpSpMkLst>
        </pc:grpChg>
        <pc:grpChg chg="add del mod">
          <ac:chgData name="晓川 王" userId="0941e86cc95b9429" providerId="LiveId" clId="{6D33A4BD-B029-7541-8EDB-D42D17E9EFA8}" dt="2024-09-12T01:34:59.480" v="6047" actId="165"/>
          <ac:grpSpMkLst>
            <pc:docMk/>
            <pc:sldMk cId="1842149532" sldId="386"/>
            <ac:grpSpMk id="100" creationId="{978D4084-C7C9-8FC8-775C-B144030815FA}"/>
          </ac:grpSpMkLst>
        </pc:grpChg>
        <pc:cxnChg chg="mod">
          <ac:chgData name="晓川 王" userId="0941e86cc95b9429" providerId="LiveId" clId="{6D33A4BD-B029-7541-8EDB-D42D17E9EFA8}" dt="2024-09-12T01:31:39.923" v="6036" actId="1076"/>
          <ac:cxnSpMkLst>
            <pc:docMk/>
            <pc:sldMk cId="1842149532" sldId="386"/>
            <ac:cxnSpMk id="3" creationId="{54EDFF5E-7B12-A5B2-181F-A9783F3D96EA}"/>
          </ac:cxnSpMkLst>
        </pc:cxnChg>
        <pc:cxnChg chg="del">
          <ac:chgData name="晓川 王" userId="0941e86cc95b9429" providerId="LiveId" clId="{6D33A4BD-B029-7541-8EDB-D42D17E9EFA8}" dt="2024-09-12T01:22:20.973" v="5586" actId="478"/>
          <ac:cxnSpMkLst>
            <pc:docMk/>
            <pc:sldMk cId="1842149532" sldId="386"/>
            <ac:cxnSpMk id="14" creationId="{F9852746-C5A2-76D7-4C61-CE994D261148}"/>
          </ac:cxnSpMkLst>
        </pc:cxnChg>
        <pc:cxnChg chg="del">
          <ac:chgData name="晓川 王" userId="0941e86cc95b9429" providerId="LiveId" clId="{6D33A4BD-B029-7541-8EDB-D42D17E9EFA8}" dt="2024-09-12T01:22:20.973" v="5586" actId="478"/>
          <ac:cxnSpMkLst>
            <pc:docMk/>
            <pc:sldMk cId="1842149532" sldId="386"/>
            <ac:cxnSpMk id="16" creationId="{31BF5083-56AF-C6A3-D13C-2A26272A2DBB}"/>
          </ac:cxnSpMkLst>
        </pc:cxnChg>
        <pc:cxnChg chg="del">
          <ac:chgData name="晓川 王" userId="0941e86cc95b9429" providerId="LiveId" clId="{6D33A4BD-B029-7541-8EDB-D42D17E9EFA8}" dt="2024-09-12T01:22:20.973" v="5586" actId="478"/>
          <ac:cxnSpMkLst>
            <pc:docMk/>
            <pc:sldMk cId="1842149532" sldId="386"/>
            <ac:cxnSpMk id="20" creationId="{9611346D-7480-C951-F548-8A9D6E6DFD91}"/>
          </ac:cxnSpMkLst>
        </pc:cxnChg>
        <pc:cxnChg chg="del">
          <ac:chgData name="晓川 王" userId="0941e86cc95b9429" providerId="LiveId" clId="{6D33A4BD-B029-7541-8EDB-D42D17E9EFA8}" dt="2024-09-12T01:22:20.973" v="5586" actId="478"/>
          <ac:cxnSpMkLst>
            <pc:docMk/>
            <pc:sldMk cId="1842149532" sldId="386"/>
            <ac:cxnSpMk id="24" creationId="{335950E0-2278-D02F-12A3-50FE92719810}"/>
          </ac:cxnSpMkLst>
        </pc:cxnChg>
        <pc:cxnChg chg="add mod">
          <ac:chgData name="晓川 王" userId="0941e86cc95b9429" providerId="LiveId" clId="{6D33A4BD-B029-7541-8EDB-D42D17E9EFA8}" dt="2024-09-12T01:31:39.923" v="6036" actId="1076"/>
          <ac:cxnSpMkLst>
            <pc:docMk/>
            <pc:sldMk cId="1842149532" sldId="386"/>
            <ac:cxnSpMk id="76" creationId="{6BE15082-F81D-4940-6DF5-5EE1AA03CE01}"/>
          </ac:cxnSpMkLst>
        </pc:cxnChg>
        <pc:cxnChg chg="add mod">
          <ac:chgData name="晓川 王" userId="0941e86cc95b9429" providerId="LiveId" clId="{6D33A4BD-B029-7541-8EDB-D42D17E9EFA8}" dt="2024-09-12T01:31:39.923" v="6036" actId="1076"/>
          <ac:cxnSpMkLst>
            <pc:docMk/>
            <pc:sldMk cId="1842149532" sldId="386"/>
            <ac:cxnSpMk id="78" creationId="{8AB9DE1B-0019-D010-BBEF-64157956726D}"/>
          </ac:cxnSpMkLst>
        </pc:cxnChg>
        <pc:cxnChg chg="add mod">
          <ac:chgData name="晓川 王" userId="0941e86cc95b9429" providerId="LiveId" clId="{6D33A4BD-B029-7541-8EDB-D42D17E9EFA8}" dt="2024-09-12T01:31:39.923" v="6036" actId="1076"/>
          <ac:cxnSpMkLst>
            <pc:docMk/>
            <pc:sldMk cId="1842149532" sldId="386"/>
            <ac:cxnSpMk id="80" creationId="{D4C62AB8-9393-6B9E-9629-B9549D5F7231}"/>
          </ac:cxnSpMkLst>
        </pc:cxnChg>
        <pc:cxnChg chg="add mod">
          <ac:chgData name="晓川 王" userId="0941e86cc95b9429" providerId="LiveId" clId="{6D33A4BD-B029-7541-8EDB-D42D17E9EFA8}" dt="2024-09-12T01:31:39.923" v="6036" actId="1076"/>
          <ac:cxnSpMkLst>
            <pc:docMk/>
            <pc:sldMk cId="1842149532" sldId="386"/>
            <ac:cxnSpMk id="82" creationId="{2D08F5A7-642F-C9C2-88D3-87C806739B6F}"/>
          </ac:cxnSpMkLst>
        </pc:cxnChg>
        <pc:cxnChg chg="add mod">
          <ac:chgData name="晓川 王" userId="0941e86cc95b9429" providerId="LiveId" clId="{6D33A4BD-B029-7541-8EDB-D42D17E9EFA8}" dt="2024-09-12T01:31:39.923" v="6036" actId="1076"/>
          <ac:cxnSpMkLst>
            <pc:docMk/>
            <pc:sldMk cId="1842149532" sldId="386"/>
            <ac:cxnSpMk id="84" creationId="{18106A67-4818-FA4F-E50B-213DDC489B05}"/>
          </ac:cxnSpMkLst>
        </pc:cxnChg>
        <pc:cxnChg chg="add mod">
          <ac:chgData name="晓川 王" userId="0941e86cc95b9429" providerId="LiveId" clId="{6D33A4BD-B029-7541-8EDB-D42D17E9EFA8}" dt="2024-09-12T01:31:39.923" v="6036" actId="1076"/>
          <ac:cxnSpMkLst>
            <pc:docMk/>
            <pc:sldMk cId="1842149532" sldId="386"/>
            <ac:cxnSpMk id="87" creationId="{06594FFF-56F9-77ED-61CF-FFB46C559B79}"/>
          </ac:cxnSpMkLst>
        </pc:cxnChg>
        <pc:cxnChg chg="add mod">
          <ac:chgData name="晓川 王" userId="0941e86cc95b9429" providerId="LiveId" clId="{6D33A4BD-B029-7541-8EDB-D42D17E9EFA8}" dt="2024-09-12T01:37:40.512" v="6198" actId="14100"/>
          <ac:cxnSpMkLst>
            <pc:docMk/>
            <pc:sldMk cId="1842149532" sldId="386"/>
            <ac:cxnSpMk id="113" creationId="{5B60682C-3FCC-DFD3-3901-EAC953384D26}"/>
          </ac:cxnSpMkLst>
        </pc:cxnChg>
        <pc:cxnChg chg="add mod">
          <ac:chgData name="晓川 王" userId="0941e86cc95b9429" providerId="LiveId" clId="{6D33A4BD-B029-7541-8EDB-D42D17E9EFA8}" dt="2024-09-12T01:37:55.021" v="6201" actId="14100"/>
          <ac:cxnSpMkLst>
            <pc:docMk/>
            <pc:sldMk cId="1842149532" sldId="386"/>
            <ac:cxnSpMk id="116" creationId="{11DD2F8D-F43F-FC8D-2405-42E41971E69B}"/>
          </ac:cxnSpMkLst>
        </pc:cxnChg>
        <pc:cxnChg chg="add mod">
          <ac:chgData name="晓川 王" userId="0941e86cc95b9429" providerId="LiveId" clId="{6D33A4BD-B029-7541-8EDB-D42D17E9EFA8}" dt="2024-09-12T01:38:29.084" v="6205" actId="14100"/>
          <ac:cxnSpMkLst>
            <pc:docMk/>
            <pc:sldMk cId="1842149532" sldId="386"/>
            <ac:cxnSpMk id="123" creationId="{3D4AA8BA-EAC2-5E52-9120-87950D3E56E5}"/>
          </ac:cxnSpMkLst>
        </pc:cxnChg>
        <pc:cxnChg chg="add mod">
          <ac:chgData name="晓川 王" userId="0941e86cc95b9429" providerId="LiveId" clId="{6D33A4BD-B029-7541-8EDB-D42D17E9EFA8}" dt="2024-09-12T01:40:51.662" v="6236" actId="14100"/>
          <ac:cxnSpMkLst>
            <pc:docMk/>
            <pc:sldMk cId="1842149532" sldId="386"/>
            <ac:cxnSpMk id="128" creationId="{C0547FCB-74F6-F38B-4BEF-41EA168B3148}"/>
          </ac:cxnSpMkLst>
        </pc:cxnChg>
        <pc:cxnChg chg="add mod">
          <ac:chgData name="晓川 王" userId="0941e86cc95b9429" providerId="LiveId" clId="{6D33A4BD-B029-7541-8EDB-D42D17E9EFA8}" dt="2024-09-12T01:40:46.559" v="6234" actId="14100"/>
          <ac:cxnSpMkLst>
            <pc:docMk/>
            <pc:sldMk cId="1842149532" sldId="386"/>
            <ac:cxnSpMk id="134" creationId="{777BEAA9-A5FB-A1E6-A877-3088E458DB2B}"/>
          </ac:cxnSpMkLst>
        </pc:cxnChg>
        <pc:cxnChg chg="add mod">
          <ac:chgData name="晓川 王" userId="0941e86cc95b9429" providerId="LiveId" clId="{6D33A4BD-B029-7541-8EDB-D42D17E9EFA8}" dt="2024-09-12T01:40:40.436" v="6232" actId="14100"/>
          <ac:cxnSpMkLst>
            <pc:docMk/>
            <pc:sldMk cId="1842149532" sldId="386"/>
            <ac:cxnSpMk id="140" creationId="{0C9CF8A4-BAF0-ED7D-45EC-C3A72012317A}"/>
          </ac:cxnSpMkLst>
        </pc:cxnChg>
        <pc:cxnChg chg="add mod">
          <ac:chgData name="晓川 王" userId="0941e86cc95b9429" providerId="LiveId" clId="{6D33A4BD-B029-7541-8EDB-D42D17E9EFA8}" dt="2024-09-12T01:40:36.128" v="6230" actId="14100"/>
          <ac:cxnSpMkLst>
            <pc:docMk/>
            <pc:sldMk cId="1842149532" sldId="386"/>
            <ac:cxnSpMk id="145" creationId="{888DA251-5AA5-A50E-396C-4EE3994B3E2D}"/>
          </ac:cxnSpMkLst>
        </pc:cxnChg>
        <pc:cxnChg chg="add mod">
          <ac:chgData name="晓川 王" userId="0941e86cc95b9429" providerId="LiveId" clId="{6D33A4BD-B029-7541-8EDB-D42D17E9EFA8}" dt="2024-09-12T01:41:20.062" v="6239" actId="14100"/>
          <ac:cxnSpMkLst>
            <pc:docMk/>
            <pc:sldMk cId="1842149532" sldId="386"/>
            <ac:cxnSpMk id="158" creationId="{2BB32544-6FAA-9F20-6E59-C9E8AB6497A5}"/>
          </ac:cxnSpMkLst>
        </pc:cxnChg>
        <pc:cxnChg chg="add mod">
          <ac:chgData name="晓川 王" userId="0941e86cc95b9429" providerId="LiveId" clId="{6D33A4BD-B029-7541-8EDB-D42D17E9EFA8}" dt="2024-09-12T01:41:32.844" v="6242" actId="14100"/>
          <ac:cxnSpMkLst>
            <pc:docMk/>
            <pc:sldMk cId="1842149532" sldId="386"/>
            <ac:cxnSpMk id="162" creationId="{BB063BAC-A78D-9EE7-FC0A-C51CE789568E}"/>
          </ac:cxnSpMkLst>
        </pc:cxnChg>
        <pc:cxnChg chg="add mod">
          <ac:chgData name="晓川 王" userId="0941e86cc95b9429" providerId="LiveId" clId="{6D33A4BD-B029-7541-8EDB-D42D17E9EFA8}" dt="2024-09-12T01:41:48.672" v="6246" actId="14100"/>
          <ac:cxnSpMkLst>
            <pc:docMk/>
            <pc:sldMk cId="1842149532" sldId="386"/>
            <ac:cxnSpMk id="166" creationId="{12BBAC6A-DBD5-D8F7-5FEF-AAE0132ACB01}"/>
          </ac:cxnSpMkLst>
        </pc:cxnChg>
        <pc:cxnChg chg="add mod">
          <ac:chgData name="晓川 王" userId="0941e86cc95b9429" providerId="LiveId" clId="{6D33A4BD-B029-7541-8EDB-D42D17E9EFA8}" dt="2024-09-12T01:42:03.073" v="6250" actId="14100"/>
          <ac:cxnSpMkLst>
            <pc:docMk/>
            <pc:sldMk cId="1842149532" sldId="386"/>
            <ac:cxnSpMk id="171" creationId="{C26DB77F-F6F2-F2A0-6020-79B1730873D2}"/>
          </ac:cxnSpMkLst>
        </pc:cxnChg>
      </pc:sldChg>
      <pc:sldChg chg="addSp delSp modSp add mod">
        <pc:chgData name="晓川 王" userId="0941e86cc95b9429" providerId="LiveId" clId="{6D33A4BD-B029-7541-8EDB-D42D17E9EFA8}" dt="2024-09-12T01:48:09.307" v="6793" actId="11529"/>
        <pc:sldMkLst>
          <pc:docMk/>
          <pc:sldMk cId="3333315745" sldId="387"/>
        </pc:sldMkLst>
        <pc:spChg chg="mod">
          <ac:chgData name="晓川 王" userId="0941e86cc95b9429" providerId="LiveId" clId="{6D33A4BD-B029-7541-8EDB-D42D17E9EFA8}" dt="2024-09-12T01:43:32.280" v="6292" actId="20577"/>
          <ac:spMkLst>
            <pc:docMk/>
            <pc:sldMk cId="3333315745" sldId="387"/>
            <ac:spMk id="2" creationId="{236BCF91-4E1A-8A3E-69CC-407B13D68BE4}"/>
          </ac:spMkLst>
        </pc:spChg>
        <pc:spChg chg="add mod">
          <ac:chgData name="晓川 王" userId="0941e86cc95b9429" providerId="LiveId" clId="{6D33A4BD-B029-7541-8EDB-D42D17E9EFA8}" dt="2024-09-12T01:45:02.898" v="6496" actId="1076"/>
          <ac:spMkLst>
            <pc:docMk/>
            <pc:sldMk cId="3333315745" sldId="387"/>
            <ac:spMk id="8" creationId="{3ABE3065-EB39-1A0F-55DA-D89AE46B8D32}"/>
          </ac:spMkLst>
        </pc:spChg>
        <pc:spChg chg="add mod">
          <ac:chgData name="晓川 王" userId="0941e86cc95b9429" providerId="LiveId" clId="{6D33A4BD-B029-7541-8EDB-D42D17E9EFA8}" dt="2024-09-12T01:45:10.505" v="6503" actId="20577"/>
          <ac:spMkLst>
            <pc:docMk/>
            <pc:sldMk cId="3333315745" sldId="387"/>
            <ac:spMk id="11" creationId="{EB7AA1C2-835F-3E10-7A10-AC37FD0E6F09}"/>
          </ac:spMkLst>
        </pc:spChg>
        <pc:spChg chg="add mod">
          <ac:chgData name="晓川 王" userId="0941e86cc95b9429" providerId="LiveId" clId="{6D33A4BD-B029-7541-8EDB-D42D17E9EFA8}" dt="2024-09-12T01:45:18.555" v="6509" actId="20577"/>
          <ac:spMkLst>
            <pc:docMk/>
            <pc:sldMk cId="3333315745" sldId="387"/>
            <ac:spMk id="12" creationId="{3ABE3065-EB39-1A0F-55DA-D89AE46B8D32}"/>
          </ac:spMkLst>
        </pc:spChg>
        <pc:spChg chg="add mod">
          <ac:chgData name="晓川 王" userId="0941e86cc95b9429" providerId="LiveId" clId="{6D33A4BD-B029-7541-8EDB-D42D17E9EFA8}" dt="2024-09-12T01:45:29.488" v="6551" actId="20577"/>
          <ac:spMkLst>
            <pc:docMk/>
            <pc:sldMk cId="3333315745" sldId="387"/>
            <ac:spMk id="13" creationId="{3ABE3065-EB39-1A0F-55DA-D89AE46B8D32}"/>
          </ac:spMkLst>
        </pc:spChg>
        <pc:spChg chg="mod">
          <ac:chgData name="晓川 王" userId="0941e86cc95b9429" providerId="LiveId" clId="{6D33A4BD-B029-7541-8EDB-D42D17E9EFA8}" dt="2024-09-12T01:44:35.603" v="6445" actId="20577"/>
          <ac:spMkLst>
            <pc:docMk/>
            <pc:sldMk cId="3333315745" sldId="387"/>
            <ac:spMk id="14" creationId="{AB338383-E60D-0FDB-E09B-EFAAEFAEF64F}"/>
          </ac:spMkLst>
        </pc:spChg>
        <pc:spChg chg="add mod">
          <ac:chgData name="晓川 王" userId="0941e86cc95b9429" providerId="LiveId" clId="{6D33A4BD-B029-7541-8EDB-D42D17E9EFA8}" dt="2024-09-12T01:45:55.349" v="6588" actId="20577"/>
          <ac:spMkLst>
            <pc:docMk/>
            <pc:sldMk cId="3333315745" sldId="387"/>
            <ac:spMk id="22" creationId="{3ABE3065-EB39-1A0F-55DA-D89AE46B8D32}"/>
          </ac:spMkLst>
        </pc:spChg>
        <pc:spChg chg="add mod">
          <ac:chgData name="晓川 王" userId="0941e86cc95b9429" providerId="LiveId" clId="{6D33A4BD-B029-7541-8EDB-D42D17E9EFA8}" dt="2024-09-12T01:46:02.634" v="6605" actId="1076"/>
          <ac:spMkLst>
            <pc:docMk/>
            <pc:sldMk cId="3333315745" sldId="387"/>
            <ac:spMk id="23" creationId="{3ABE3065-EB39-1A0F-55DA-D89AE46B8D32}"/>
          </ac:spMkLst>
        </pc:spChg>
        <pc:spChg chg="add mod">
          <ac:chgData name="晓川 王" userId="0941e86cc95b9429" providerId="LiveId" clId="{6D33A4BD-B029-7541-8EDB-D42D17E9EFA8}" dt="2024-09-12T01:46:16.884" v="6609" actId="1076"/>
          <ac:spMkLst>
            <pc:docMk/>
            <pc:sldMk cId="3333315745" sldId="387"/>
            <ac:spMk id="26" creationId="{3ABE3065-EB39-1A0F-55DA-D89AE46B8D32}"/>
          </ac:spMkLst>
        </pc:spChg>
        <pc:spChg chg="add mod">
          <ac:chgData name="晓川 王" userId="0941e86cc95b9429" providerId="LiveId" clId="{6D33A4BD-B029-7541-8EDB-D42D17E9EFA8}" dt="2024-09-12T01:46:32.772" v="6641" actId="20577"/>
          <ac:spMkLst>
            <pc:docMk/>
            <pc:sldMk cId="3333315745" sldId="387"/>
            <ac:spMk id="31" creationId="{3ABE3065-EB39-1A0F-55DA-D89AE46B8D32}"/>
          </ac:spMkLst>
        </pc:spChg>
        <pc:spChg chg="add mod">
          <ac:chgData name="晓川 王" userId="0941e86cc95b9429" providerId="LiveId" clId="{6D33A4BD-B029-7541-8EDB-D42D17E9EFA8}" dt="2024-09-12T01:46:56.138" v="6676" actId="1076"/>
          <ac:spMkLst>
            <pc:docMk/>
            <pc:sldMk cId="3333315745" sldId="387"/>
            <ac:spMk id="34" creationId="{3ABE3065-EB39-1A0F-55DA-D89AE46B8D32}"/>
          </ac:spMkLst>
        </pc:spChg>
        <pc:spChg chg="add mod">
          <ac:chgData name="晓川 王" userId="0941e86cc95b9429" providerId="LiveId" clId="{6D33A4BD-B029-7541-8EDB-D42D17E9EFA8}" dt="2024-09-12T01:47:06.861" v="6712" actId="1076"/>
          <ac:spMkLst>
            <pc:docMk/>
            <pc:sldMk cId="3333315745" sldId="387"/>
            <ac:spMk id="35" creationId="{3ABE3065-EB39-1A0F-55DA-D89AE46B8D32}"/>
          </ac:spMkLst>
        </pc:spChg>
        <pc:spChg chg="add mod">
          <ac:chgData name="晓川 王" userId="0941e86cc95b9429" providerId="LiveId" clId="{6D33A4BD-B029-7541-8EDB-D42D17E9EFA8}" dt="2024-09-12T01:47:22.288" v="6741" actId="1076"/>
          <ac:spMkLst>
            <pc:docMk/>
            <pc:sldMk cId="3333315745" sldId="387"/>
            <ac:spMk id="38" creationId="{3ABE3065-EB39-1A0F-55DA-D89AE46B8D32}"/>
          </ac:spMkLst>
        </pc:spChg>
        <pc:spChg chg="add mod">
          <ac:chgData name="晓川 王" userId="0941e86cc95b9429" providerId="LiveId" clId="{6D33A4BD-B029-7541-8EDB-D42D17E9EFA8}" dt="2024-09-12T01:47:39.998" v="6755" actId="20577"/>
          <ac:spMkLst>
            <pc:docMk/>
            <pc:sldMk cId="3333315745" sldId="387"/>
            <ac:spMk id="43" creationId="{3ABE3065-EB39-1A0F-55DA-D89AE46B8D32}"/>
          </ac:spMkLst>
        </pc:spChg>
        <pc:spChg chg="add mod">
          <ac:chgData name="晓川 王" userId="0941e86cc95b9429" providerId="LiveId" clId="{6D33A4BD-B029-7541-8EDB-D42D17E9EFA8}" dt="2024-09-12T01:47:54.572" v="6773" actId="1076"/>
          <ac:spMkLst>
            <pc:docMk/>
            <pc:sldMk cId="3333315745" sldId="387"/>
            <ac:spMk id="46" creationId="{3ABE3065-EB39-1A0F-55DA-D89AE46B8D32}"/>
          </ac:spMkLst>
        </pc:spChg>
        <pc:spChg chg="add mod">
          <ac:chgData name="晓川 王" userId="0941e86cc95b9429" providerId="LiveId" clId="{6D33A4BD-B029-7541-8EDB-D42D17E9EFA8}" dt="2024-09-12T01:48:01.546" v="6791" actId="1076"/>
          <ac:spMkLst>
            <pc:docMk/>
            <pc:sldMk cId="3333315745" sldId="387"/>
            <ac:spMk id="47" creationId="{3ABE3065-EB39-1A0F-55DA-D89AE46B8D32}"/>
          </ac:spMkLst>
        </pc:spChg>
        <pc:graphicFrameChg chg="del">
          <ac:chgData name="晓川 王" userId="0941e86cc95b9429" providerId="LiveId" clId="{6D33A4BD-B029-7541-8EDB-D42D17E9EFA8}" dt="2024-09-12T01:44:01.158" v="6293" actId="478"/>
          <ac:graphicFrameMkLst>
            <pc:docMk/>
            <pc:sldMk cId="3333315745" sldId="387"/>
            <ac:graphicFrameMk id="10" creationId="{7B615CC9-29D2-91F8-DFCD-DCF0CE44167C}"/>
          </ac:graphicFrameMkLst>
        </pc:graphicFrameChg>
        <pc:cxnChg chg="add mod">
          <ac:chgData name="晓川 王" userId="0941e86cc95b9429" providerId="LiveId" clId="{6D33A4BD-B029-7541-8EDB-D42D17E9EFA8}" dt="2024-09-12T01:45:38.422" v="6553" actId="14100"/>
          <ac:cxnSpMkLst>
            <pc:docMk/>
            <pc:sldMk cId="3333315745" sldId="387"/>
            <ac:cxnSpMk id="16" creationId="{A89AFD17-52D2-5DAD-6095-2994D068C80A}"/>
          </ac:cxnSpMkLst>
        </pc:cxnChg>
        <pc:cxnChg chg="add">
          <ac:chgData name="晓川 王" userId="0941e86cc95b9429" providerId="LiveId" clId="{6D33A4BD-B029-7541-8EDB-D42D17E9EFA8}" dt="2024-09-12T01:45:42.299" v="6554" actId="11529"/>
          <ac:cxnSpMkLst>
            <pc:docMk/>
            <pc:sldMk cId="3333315745" sldId="387"/>
            <ac:cxnSpMk id="19" creationId="{1668A95A-1621-990E-3244-79E524B5655C}"/>
          </ac:cxnSpMkLst>
        </pc:cxnChg>
        <pc:cxnChg chg="add">
          <ac:chgData name="晓川 王" userId="0941e86cc95b9429" providerId="LiveId" clId="{6D33A4BD-B029-7541-8EDB-D42D17E9EFA8}" dt="2024-09-12T01:45:46.572" v="6555" actId="11529"/>
          <ac:cxnSpMkLst>
            <pc:docMk/>
            <pc:sldMk cId="3333315745" sldId="387"/>
            <ac:cxnSpMk id="21" creationId="{24A4A368-6B22-6601-E185-C321130C247E}"/>
          </ac:cxnSpMkLst>
        </pc:cxnChg>
        <pc:cxnChg chg="add">
          <ac:chgData name="晓川 王" userId="0941e86cc95b9429" providerId="LiveId" clId="{6D33A4BD-B029-7541-8EDB-D42D17E9EFA8}" dt="2024-09-12T01:46:08.918" v="6606" actId="11529"/>
          <ac:cxnSpMkLst>
            <pc:docMk/>
            <pc:sldMk cId="3333315745" sldId="387"/>
            <ac:cxnSpMk id="25" creationId="{8F38812C-A6FF-B970-22CD-8782EA170B2F}"/>
          </ac:cxnSpMkLst>
        </pc:cxnChg>
        <pc:cxnChg chg="add">
          <ac:chgData name="晓川 王" userId="0941e86cc95b9429" providerId="LiveId" clId="{6D33A4BD-B029-7541-8EDB-D42D17E9EFA8}" dt="2024-09-12T01:46:20.798" v="6610" actId="11529"/>
          <ac:cxnSpMkLst>
            <pc:docMk/>
            <pc:sldMk cId="3333315745" sldId="387"/>
            <ac:cxnSpMk id="28" creationId="{ED571D03-0243-6EE6-279E-D9092E1B159B}"/>
          </ac:cxnSpMkLst>
        </pc:cxnChg>
        <pc:cxnChg chg="add">
          <ac:chgData name="晓川 王" userId="0941e86cc95b9429" providerId="LiveId" clId="{6D33A4BD-B029-7541-8EDB-D42D17E9EFA8}" dt="2024-09-12T01:46:24.586" v="6611" actId="11529"/>
          <ac:cxnSpMkLst>
            <pc:docMk/>
            <pc:sldMk cId="3333315745" sldId="387"/>
            <ac:cxnSpMk id="30" creationId="{1BC6B617-2692-CA52-2B2B-2F71FBFCF647}"/>
          </ac:cxnSpMkLst>
        </pc:cxnChg>
        <pc:cxnChg chg="add">
          <ac:chgData name="晓川 王" userId="0941e86cc95b9429" providerId="LiveId" clId="{6D33A4BD-B029-7541-8EDB-D42D17E9EFA8}" dt="2024-09-12T01:46:42.924" v="6642" actId="11529"/>
          <ac:cxnSpMkLst>
            <pc:docMk/>
            <pc:sldMk cId="3333315745" sldId="387"/>
            <ac:cxnSpMk id="33" creationId="{39C30990-6351-B1D4-236D-5D2AB4E39603}"/>
          </ac:cxnSpMkLst>
        </pc:cxnChg>
        <pc:cxnChg chg="add">
          <ac:chgData name="晓川 王" userId="0941e86cc95b9429" providerId="LiveId" clId="{6D33A4BD-B029-7541-8EDB-D42D17E9EFA8}" dt="2024-09-12T01:47:10.751" v="6713" actId="11529"/>
          <ac:cxnSpMkLst>
            <pc:docMk/>
            <pc:sldMk cId="3333315745" sldId="387"/>
            <ac:cxnSpMk id="37" creationId="{FE2FA88B-D77C-2B21-2DD5-B22F5A2728A7}"/>
          </ac:cxnSpMkLst>
        </pc:cxnChg>
        <pc:cxnChg chg="add">
          <ac:chgData name="晓川 王" userId="0941e86cc95b9429" providerId="LiveId" clId="{6D33A4BD-B029-7541-8EDB-D42D17E9EFA8}" dt="2024-09-12T01:47:25.839" v="6742" actId="11529"/>
          <ac:cxnSpMkLst>
            <pc:docMk/>
            <pc:sldMk cId="3333315745" sldId="387"/>
            <ac:cxnSpMk id="40" creationId="{97C43B8A-93C1-0F63-15F5-61AA2D994A1E}"/>
          </ac:cxnSpMkLst>
        </pc:cxnChg>
        <pc:cxnChg chg="add">
          <ac:chgData name="晓川 王" userId="0941e86cc95b9429" providerId="LiveId" clId="{6D33A4BD-B029-7541-8EDB-D42D17E9EFA8}" dt="2024-09-12T01:47:29.622" v="6743" actId="11529"/>
          <ac:cxnSpMkLst>
            <pc:docMk/>
            <pc:sldMk cId="3333315745" sldId="387"/>
            <ac:cxnSpMk id="42" creationId="{96FF3EEC-FDAA-5AF8-1890-F6352C24DBC1}"/>
          </ac:cxnSpMkLst>
        </pc:cxnChg>
        <pc:cxnChg chg="add">
          <ac:chgData name="晓川 王" userId="0941e86cc95b9429" providerId="LiveId" clId="{6D33A4BD-B029-7541-8EDB-D42D17E9EFA8}" dt="2024-09-12T01:47:44.742" v="6756" actId="11529"/>
          <ac:cxnSpMkLst>
            <pc:docMk/>
            <pc:sldMk cId="3333315745" sldId="387"/>
            <ac:cxnSpMk id="45" creationId="{2E95E911-786A-6787-1D07-4D73F3CCFE01}"/>
          </ac:cxnSpMkLst>
        </pc:cxnChg>
        <pc:cxnChg chg="add">
          <ac:chgData name="晓川 王" userId="0941e86cc95b9429" providerId="LiveId" clId="{6D33A4BD-B029-7541-8EDB-D42D17E9EFA8}" dt="2024-09-12T01:48:05.405" v="6792" actId="11529"/>
          <ac:cxnSpMkLst>
            <pc:docMk/>
            <pc:sldMk cId="3333315745" sldId="387"/>
            <ac:cxnSpMk id="49" creationId="{A720427E-88AF-E767-B2A0-680DB8FAB41F}"/>
          </ac:cxnSpMkLst>
        </pc:cxnChg>
        <pc:cxnChg chg="add">
          <ac:chgData name="晓川 王" userId="0941e86cc95b9429" providerId="LiveId" clId="{6D33A4BD-B029-7541-8EDB-D42D17E9EFA8}" dt="2024-09-12T01:48:09.307" v="6793" actId="11529"/>
          <ac:cxnSpMkLst>
            <pc:docMk/>
            <pc:sldMk cId="3333315745" sldId="387"/>
            <ac:cxnSpMk id="51" creationId="{C52EC43F-9374-5DFA-C4E4-CC1812E96D58}"/>
          </ac:cxnSpMkLst>
        </pc:cxnChg>
      </pc:sldChg>
      <pc:sldChg chg="addSp delSp modSp add mod">
        <pc:chgData name="晓川 王" userId="0941e86cc95b9429" providerId="LiveId" clId="{6D33A4BD-B029-7541-8EDB-D42D17E9EFA8}" dt="2024-09-12T01:58:45.447" v="7119" actId="1076"/>
        <pc:sldMkLst>
          <pc:docMk/>
          <pc:sldMk cId="4263530239" sldId="388"/>
        </pc:sldMkLst>
        <pc:spChg chg="mod">
          <ac:chgData name="晓川 王" userId="0941e86cc95b9429" providerId="LiveId" clId="{6D33A4BD-B029-7541-8EDB-D42D17E9EFA8}" dt="2024-09-12T01:50:55.278" v="6889" actId="404"/>
          <ac:spMkLst>
            <pc:docMk/>
            <pc:sldMk cId="4263530239" sldId="388"/>
            <ac:spMk id="2" creationId="{67EAE8FF-1016-77A0-EA09-9BD06BF84D04}"/>
          </ac:spMkLst>
        </pc:spChg>
        <pc:spChg chg="del">
          <ac:chgData name="晓川 王" userId="0941e86cc95b9429" providerId="LiveId" clId="{6D33A4BD-B029-7541-8EDB-D42D17E9EFA8}" dt="2024-09-12T01:51:01.015" v="6890" actId="478"/>
          <ac:spMkLst>
            <pc:docMk/>
            <pc:sldMk cId="4263530239" sldId="388"/>
            <ac:spMk id="8" creationId="{32EF6CD2-DA70-8E01-3DAC-A4B8499C5873}"/>
          </ac:spMkLst>
        </pc:spChg>
        <pc:spChg chg="del">
          <ac:chgData name="晓川 王" userId="0941e86cc95b9429" providerId="LiveId" clId="{6D33A4BD-B029-7541-8EDB-D42D17E9EFA8}" dt="2024-09-12T01:51:01.015" v="6890" actId="478"/>
          <ac:spMkLst>
            <pc:docMk/>
            <pc:sldMk cId="4263530239" sldId="388"/>
            <ac:spMk id="11" creationId="{C28413B6-6D71-420F-6F3D-210A25B4A4B3}"/>
          </ac:spMkLst>
        </pc:spChg>
        <pc:spChg chg="del">
          <ac:chgData name="晓川 王" userId="0941e86cc95b9429" providerId="LiveId" clId="{6D33A4BD-B029-7541-8EDB-D42D17E9EFA8}" dt="2024-09-12T01:51:01.015" v="6890" actId="478"/>
          <ac:spMkLst>
            <pc:docMk/>
            <pc:sldMk cId="4263530239" sldId="388"/>
            <ac:spMk id="12" creationId="{CAA3EC12-E2F0-3B88-1DAC-568DBF1B9443}"/>
          </ac:spMkLst>
        </pc:spChg>
        <pc:spChg chg="del">
          <ac:chgData name="晓川 王" userId="0941e86cc95b9429" providerId="LiveId" clId="{6D33A4BD-B029-7541-8EDB-D42D17E9EFA8}" dt="2024-09-12T01:51:01.015" v="6890" actId="478"/>
          <ac:spMkLst>
            <pc:docMk/>
            <pc:sldMk cId="4263530239" sldId="388"/>
            <ac:spMk id="13" creationId="{D32CB98D-0E59-1E27-3B05-EA85BB0B7554}"/>
          </ac:spMkLst>
        </pc:spChg>
        <pc:spChg chg="mod">
          <ac:chgData name="晓川 王" userId="0941e86cc95b9429" providerId="LiveId" clId="{6D33A4BD-B029-7541-8EDB-D42D17E9EFA8}" dt="2024-09-12T01:51:58.349" v="7071" actId="1076"/>
          <ac:spMkLst>
            <pc:docMk/>
            <pc:sldMk cId="4263530239" sldId="388"/>
            <ac:spMk id="14" creationId="{A1FE5E7F-D04A-990E-546A-A7557C5B39C7}"/>
          </ac:spMkLst>
        </pc:spChg>
        <pc:spChg chg="del">
          <ac:chgData name="晓川 王" userId="0941e86cc95b9429" providerId="LiveId" clId="{6D33A4BD-B029-7541-8EDB-D42D17E9EFA8}" dt="2024-09-12T01:51:01.015" v="6890" actId="478"/>
          <ac:spMkLst>
            <pc:docMk/>
            <pc:sldMk cId="4263530239" sldId="388"/>
            <ac:spMk id="22" creationId="{BBFDE648-2CC1-68EB-DE64-F8DC3D57415E}"/>
          </ac:spMkLst>
        </pc:spChg>
        <pc:spChg chg="del">
          <ac:chgData name="晓川 王" userId="0941e86cc95b9429" providerId="LiveId" clId="{6D33A4BD-B029-7541-8EDB-D42D17E9EFA8}" dt="2024-09-12T01:51:01.015" v="6890" actId="478"/>
          <ac:spMkLst>
            <pc:docMk/>
            <pc:sldMk cId="4263530239" sldId="388"/>
            <ac:spMk id="23" creationId="{FB76FDE0-11DF-9EE9-D0DA-BFDD7A614CEA}"/>
          </ac:spMkLst>
        </pc:spChg>
        <pc:spChg chg="add del mod">
          <ac:chgData name="晓川 王" userId="0941e86cc95b9429" providerId="LiveId" clId="{6D33A4BD-B029-7541-8EDB-D42D17E9EFA8}" dt="2024-09-12T01:56:09.402" v="7087" actId="22"/>
          <ac:spMkLst>
            <pc:docMk/>
            <pc:sldMk cId="4263530239" sldId="388"/>
            <ac:spMk id="24" creationId="{8C705D40-03F3-ACB4-3DD6-E83139B2E31C}"/>
          </ac:spMkLst>
        </pc:spChg>
        <pc:spChg chg="del">
          <ac:chgData name="晓川 王" userId="0941e86cc95b9429" providerId="LiveId" clId="{6D33A4BD-B029-7541-8EDB-D42D17E9EFA8}" dt="2024-09-12T01:51:01.015" v="6890" actId="478"/>
          <ac:spMkLst>
            <pc:docMk/>
            <pc:sldMk cId="4263530239" sldId="388"/>
            <ac:spMk id="26" creationId="{DF7E304B-3866-C84C-F8A6-7AABAB8AE0AB}"/>
          </ac:spMkLst>
        </pc:spChg>
        <pc:spChg chg="del">
          <ac:chgData name="晓川 王" userId="0941e86cc95b9429" providerId="LiveId" clId="{6D33A4BD-B029-7541-8EDB-D42D17E9EFA8}" dt="2024-09-12T01:51:01.015" v="6890" actId="478"/>
          <ac:spMkLst>
            <pc:docMk/>
            <pc:sldMk cId="4263530239" sldId="388"/>
            <ac:spMk id="31" creationId="{44D183F8-611E-7E55-3D0B-66B481AB1FE4}"/>
          </ac:spMkLst>
        </pc:spChg>
        <pc:spChg chg="del">
          <ac:chgData name="晓川 王" userId="0941e86cc95b9429" providerId="LiveId" clId="{6D33A4BD-B029-7541-8EDB-D42D17E9EFA8}" dt="2024-09-12T01:51:01.015" v="6890" actId="478"/>
          <ac:spMkLst>
            <pc:docMk/>
            <pc:sldMk cId="4263530239" sldId="388"/>
            <ac:spMk id="34" creationId="{D0ECAFBA-C0B2-8E54-BBCB-0E256BDDC294}"/>
          </ac:spMkLst>
        </pc:spChg>
        <pc:spChg chg="del">
          <ac:chgData name="晓川 王" userId="0941e86cc95b9429" providerId="LiveId" clId="{6D33A4BD-B029-7541-8EDB-D42D17E9EFA8}" dt="2024-09-12T01:51:01.015" v="6890" actId="478"/>
          <ac:spMkLst>
            <pc:docMk/>
            <pc:sldMk cId="4263530239" sldId="388"/>
            <ac:spMk id="35" creationId="{AB6C88A7-6548-3C9B-FF1D-6655DAEA3AA2}"/>
          </ac:spMkLst>
        </pc:spChg>
        <pc:spChg chg="del">
          <ac:chgData name="晓川 王" userId="0941e86cc95b9429" providerId="LiveId" clId="{6D33A4BD-B029-7541-8EDB-D42D17E9EFA8}" dt="2024-09-12T01:51:01.015" v="6890" actId="478"/>
          <ac:spMkLst>
            <pc:docMk/>
            <pc:sldMk cId="4263530239" sldId="388"/>
            <ac:spMk id="38" creationId="{DC4B2D68-7BA1-C855-5907-5A4001101E42}"/>
          </ac:spMkLst>
        </pc:spChg>
        <pc:spChg chg="del">
          <ac:chgData name="晓川 王" userId="0941e86cc95b9429" providerId="LiveId" clId="{6D33A4BD-B029-7541-8EDB-D42D17E9EFA8}" dt="2024-09-12T01:51:01.015" v="6890" actId="478"/>
          <ac:spMkLst>
            <pc:docMk/>
            <pc:sldMk cId="4263530239" sldId="388"/>
            <ac:spMk id="43" creationId="{4DA70430-3F2A-5A07-E07C-061E3E7FE39A}"/>
          </ac:spMkLst>
        </pc:spChg>
        <pc:spChg chg="del">
          <ac:chgData name="晓川 王" userId="0941e86cc95b9429" providerId="LiveId" clId="{6D33A4BD-B029-7541-8EDB-D42D17E9EFA8}" dt="2024-09-12T01:51:47.536" v="7069" actId="478"/>
          <ac:spMkLst>
            <pc:docMk/>
            <pc:sldMk cId="4263530239" sldId="388"/>
            <ac:spMk id="46" creationId="{2BBC6A42-C0A6-5A9B-7F58-041890B0EEE2}"/>
          </ac:spMkLst>
        </pc:spChg>
        <pc:spChg chg="del">
          <ac:chgData name="晓川 王" userId="0941e86cc95b9429" providerId="LiveId" clId="{6D33A4BD-B029-7541-8EDB-D42D17E9EFA8}" dt="2024-09-12T01:51:01.015" v="6890" actId="478"/>
          <ac:spMkLst>
            <pc:docMk/>
            <pc:sldMk cId="4263530239" sldId="388"/>
            <ac:spMk id="47" creationId="{912B055A-5EDB-5726-3EB9-12D3231BEBF5}"/>
          </ac:spMkLst>
        </pc:spChg>
        <pc:picChg chg="add mod">
          <ac:chgData name="晓川 王" userId="0941e86cc95b9429" providerId="LiveId" clId="{6D33A4BD-B029-7541-8EDB-D42D17E9EFA8}" dt="2024-09-12T01:56:25.713" v="7091" actId="1076"/>
          <ac:picMkLst>
            <pc:docMk/>
            <pc:sldMk cId="4263530239" sldId="388"/>
            <ac:picMk id="15" creationId="{15256895-B794-2DD6-7332-9319E9213C26}"/>
          </ac:picMkLst>
        </pc:picChg>
        <pc:picChg chg="add mod">
          <ac:chgData name="晓川 王" userId="0941e86cc95b9429" providerId="LiveId" clId="{6D33A4BD-B029-7541-8EDB-D42D17E9EFA8}" dt="2024-09-12T01:56:24.294" v="7090" actId="1076"/>
          <ac:picMkLst>
            <pc:docMk/>
            <pc:sldMk cId="4263530239" sldId="388"/>
            <ac:picMk id="18" creationId="{DD4E7209-AF47-382B-237B-1C6A0CC5D519}"/>
          </ac:picMkLst>
        </pc:picChg>
        <pc:picChg chg="add mod">
          <ac:chgData name="晓川 王" userId="0941e86cc95b9429" providerId="LiveId" clId="{6D33A4BD-B029-7541-8EDB-D42D17E9EFA8}" dt="2024-09-12T01:56:27.794" v="7092" actId="1076"/>
          <ac:picMkLst>
            <pc:docMk/>
            <pc:sldMk cId="4263530239" sldId="388"/>
            <ac:picMk id="29" creationId="{198D25F5-151D-92E1-8317-3842F6883DDC}"/>
          </ac:picMkLst>
        </pc:picChg>
        <pc:picChg chg="add mod">
          <ac:chgData name="晓川 王" userId="0941e86cc95b9429" providerId="LiveId" clId="{6D33A4BD-B029-7541-8EDB-D42D17E9EFA8}" dt="2024-09-12T01:57:08.597" v="7100" actId="1076"/>
          <ac:picMkLst>
            <pc:docMk/>
            <pc:sldMk cId="4263530239" sldId="388"/>
            <ac:picMk id="36" creationId="{945E6543-006E-D8AE-99FC-6CC3420F49EE}"/>
          </ac:picMkLst>
        </pc:picChg>
        <pc:picChg chg="add mod">
          <ac:chgData name="晓川 王" userId="0941e86cc95b9429" providerId="LiveId" clId="{6D33A4BD-B029-7541-8EDB-D42D17E9EFA8}" dt="2024-09-12T01:58:41.053" v="7117" actId="1076"/>
          <ac:picMkLst>
            <pc:docMk/>
            <pc:sldMk cId="4263530239" sldId="388"/>
            <ac:picMk id="41" creationId="{5C43DF5E-7386-9D53-D305-5442FA6D45EF}"/>
          </ac:picMkLst>
        </pc:picChg>
        <pc:picChg chg="add mod">
          <ac:chgData name="晓川 王" userId="0941e86cc95b9429" providerId="LiveId" clId="{6D33A4BD-B029-7541-8EDB-D42D17E9EFA8}" dt="2024-09-12T01:58:45.447" v="7119" actId="1076"/>
          <ac:picMkLst>
            <pc:docMk/>
            <pc:sldMk cId="4263530239" sldId="388"/>
            <ac:picMk id="48" creationId="{99073CDA-8B8B-DB56-20C4-288D43BFBAAA}"/>
          </ac:picMkLst>
        </pc:picChg>
        <pc:cxnChg chg="del">
          <ac:chgData name="晓川 王" userId="0941e86cc95b9429" providerId="LiveId" clId="{6D33A4BD-B029-7541-8EDB-D42D17E9EFA8}" dt="2024-09-12T01:51:01.015" v="6890" actId="478"/>
          <ac:cxnSpMkLst>
            <pc:docMk/>
            <pc:sldMk cId="4263530239" sldId="388"/>
            <ac:cxnSpMk id="16" creationId="{95A69D99-E7B0-8BCD-B105-D2E644C9790A}"/>
          </ac:cxnSpMkLst>
        </pc:cxnChg>
        <pc:cxnChg chg="del mod">
          <ac:chgData name="晓川 王" userId="0941e86cc95b9429" providerId="LiveId" clId="{6D33A4BD-B029-7541-8EDB-D42D17E9EFA8}" dt="2024-09-12T01:51:01.015" v="6890" actId="478"/>
          <ac:cxnSpMkLst>
            <pc:docMk/>
            <pc:sldMk cId="4263530239" sldId="388"/>
            <ac:cxnSpMk id="19" creationId="{0CABB421-EA18-896F-A0BC-8E48C101C950}"/>
          </ac:cxnSpMkLst>
        </pc:cxnChg>
        <pc:cxnChg chg="del">
          <ac:chgData name="晓川 王" userId="0941e86cc95b9429" providerId="LiveId" clId="{6D33A4BD-B029-7541-8EDB-D42D17E9EFA8}" dt="2024-09-12T01:51:01.015" v="6890" actId="478"/>
          <ac:cxnSpMkLst>
            <pc:docMk/>
            <pc:sldMk cId="4263530239" sldId="388"/>
            <ac:cxnSpMk id="21" creationId="{69DA2D58-C9CF-F008-16FD-59F01680E940}"/>
          </ac:cxnSpMkLst>
        </pc:cxnChg>
        <pc:cxnChg chg="del mod">
          <ac:chgData name="晓川 王" userId="0941e86cc95b9429" providerId="LiveId" clId="{6D33A4BD-B029-7541-8EDB-D42D17E9EFA8}" dt="2024-09-12T01:51:01.015" v="6890" actId="478"/>
          <ac:cxnSpMkLst>
            <pc:docMk/>
            <pc:sldMk cId="4263530239" sldId="388"/>
            <ac:cxnSpMk id="25" creationId="{0E21B412-7904-53E0-EB69-64CC1A5499EA}"/>
          </ac:cxnSpMkLst>
        </pc:cxnChg>
        <pc:cxnChg chg="del">
          <ac:chgData name="晓川 王" userId="0941e86cc95b9429" providerId="LiveId" clId="{6D33A4BD-B029-7541-8EDB-D42D17E9EFA8}" dt="2024-09-12T01:51:01.015" v="6890" actId="478"/>
          <ac:cxnSpMkLst>
            <pc:docMk/>
            <pc:sldMk cId="4263530239" sldId="388"/>
            <ac:cxnSpMk id="28" creationId="{C735423E-60D0-ECA6-5946-C9A2258FF917}"/>
          </ac:cxnSpMkLst>
        </pc:cxnChg>
        <pc:cxnChg chg="del mod">
          <ac:chgData name="晓川 王" userId="0941e86cc95b9429" providerId="LiveId" clId="{6D33A4BD-B029-7541-8EDB-D42D17E9EFA8}" dt="2024-09-12T01:51:01.015" v="6890" actId="478"/>
          <ac:cxnSpMkLst>
            <pc:docMk/>
            <pc:sldMk cId="4263530239" sldId="388"/>
            <ac:cxnSpMk id="30" creationId="{9EB5BD8A-0670-78E9-A177-0607F2DE58F4}"/>
          </ac:cxnSpMkLst>
        </pc:cxnChg>
        <pc:cxnChg chg="del mod">
          <ac:chgData name="晓川 王" userId="0941e86cc95b9429" providerId="LiveId" clId="{6D33A4BD-B029-7541-8EDB-D42D17E9EFA8}" dt="2024-09-12T01:51:01.015" v="6890" actId="478"/>
          <ac:cxnSpMkLst>
            <pc:docMk/>
            <pc:sldMk cId="4263530239" sldId="388"/>
            <ac:cxnSpMk id="33" creationId="{44B52E4D-3D36-F346-CB7D-D71BBDB8F982}"/>
          </ac:cxnSpMkLst>
        </pc:cxnChg>
        <pc:cxnChg chg="del">
          <ac:chgData name="晓川 王" userId="0941e86cc95b9429" providerId="LiveId" clId="{6D33A4BD-B029-7541-8EDB-D42D17E9EFA8}" dt="2024-09-12T01:51:01.015" v="6890" actId="478"/>
          <ac:cxnSpMkLst>
            <pc:docMk/>
            <pc:sldMk cId="4263530239" sldId="388"/>
            <ac:cxnSpMk id="37" creationId="{498CDD79-ACEF-5860-D7C6-2EDE7949013E}"/>
          </ac:cxnSpMkLst>
        </pc:cxnChg>
        <pc:cxnChg chg="del mod">
          <ac:chgData name="晓川 王" userId="0941e86cc95b9429" providerId="LiveId" clId="{6D33A4BD-B029-7541-8EDB-D42D17E9EFA8}" dt="2024-09-12T01:51:01.015" v="6890" actId="478"/>
          <ac:cxnSpMkLst>
            <pc:docMk/>
            <pc:sldMk cId="4263530239" sldId="388"/>
            <ac:cxnSpMk id="40" creationId="{5C3B4D43-A144-0010-577E-03F7A519AFC2}"/>
          </ac:cxnSpMkLst>
        </pc:cxnChg>
        <pc:cxnChg chg="del mod">
          <ac:chgData name="晓川 王" userId="0941e86cc95b9429" providerId="LiveId" clId="{6D33A4BD-B029-7541-8EDB-D42D17E9EFA8}" dt="2024-09-12T01:51:01.015" v="6890" actId="478"/>
          <ac:cxnSpMkLst>
            <pc:docMk/>
            <pc:sldMk cId="4263530239" sldId="388"/>
            <ac:cxnSpMk id="42" creationId="{7D7697F6-E55D-EC10-EB19-EBDDFF90B786}"/>
          </ac:cxnSpMkLst>
        </pc:cxnChg>
        <pc:cxnChg chg="del mod">
          <ac:chgData name="晓川 王" userId="0941e86cc95b9429" providerId="LiveId" clId="{6D33A4BD-B029-7541-8EDB-D42D17E9EFA8}" dt="2024-09-12T01:51:01.015" v="6890" actId="478"/>
          <ac:cxnSpMkLst>
            <pc:docMk/>
            <pc:sldMk cId="4263530239" sldId="388"/>
            <ac:cxnSpMk id="45" creationId="{C9B3BD77-4F79-C455-F6F6-EE88AC35A55F}"/>
          </ac:cxnSpMkLst>
        </pc:cxnChg>
        <pc:cxnChg chg="del mod">
          <ac:chgData name="晓川 王" userId="0941e86cc95b9429" providerId="LiveId" clId="{6D33A4BD-B029-7541-8EDB-D42D17E9EFA8}" dt="2024-09-12T01:51:01.015" v="6890" actId="478"/>
          <ac:cxnSpMkLst>
            <pc:docMk/>
            <pc:sldMk cId="4263530239" sldId="388"/>
            <ac:cxnSpMk id="49" creationId="{F1FF2317-BB1C-0BD3-B8A5-52ECB44F5E77}"/>
          </ac:cxnSpMkLst>
        </pc:cxnChg>
        <pc:cxnChg chg="del mod">
          <ac:chgData name="晓川 王" userId="0941e86cc95b9429" providerId="LiveId" clId="{6D33A4BD-B029-7541-8EDB-D42D17E9EFA8}" dt="2024-09-12T01:51:01.015" v="6890" actId="478"/>
          <ac:cxnSpMkLst>
            <pc:docMk/>
            <pc:sldMk cId="4263530239" sldId="388"/>
            <ac:cxnSpMk id="51" creationId="{4CA8C1D4-3215-13F7-BED1-9B693F6381D0}"/>
          </ac:cxnSpMkLst>
        </pc:cxnChg>
      </pc:sldChg>
      <pc:sldChg chg="addSp delSp modSp add mod">
        <pc:chgData name="晓川 王" userId="0941e86cc95b9429" providerId="LiveId" clId="{6D33A4BD-B029-7541-8EDB-D42D17E9EFA8}" dt="2024-09-12T02:06:56.802" v="7724" actId="1076"/>
        <pc:sldMkLst>
          <pc:docMk/>
          <pc:sldMk cId="1317960286" sldId="389"/>
        </pc:sldMkLst>
        <pc:spChg chg="mod">
          <ac:chgData name="晓川 王" userId="0941e86cc95b9429" providerId="LiveId" clId="{6D33A4BD-B029-7541-8EDB-D42D17E9EFA8}" dt="2024-09-12T01:59:35.568" v="7181" actId="20577"/>
          <ac:spMkLst>
            <pc:docMk/>
            <pc:sldMk cId="1317960286" sldId="389"/>
            <ac:spMk id="2" creationId="{4C0E9A2B-A7E8-6711-2287-6ABD50D44E7F}"/>
          </ac:spMkLst>
        </pc:spChg>
        <pc:spChg chg="add mod">
          <ac:chgData name="晓川 王" userId="0941e86cc95b9429" providerId="LiveId" clId="{6D33A4BD-B029-7541-8EDB-D42D17E9EFA8}" dt="2024-09-12T02:01:17.977" v="7266" actId="207"/>
          <ac:spMkLst>
            <pc:docMk/>
            <pc:sldMk cId="1317960286" sldId="389"/>
            <ac:spMk id="8" creationId="{4A6044BB-F5F2-DC84-AF31-1FE6438CB2BA}"/>
          </ac:spMkLst>
        </pc:spChg>
        <pc:spChg chg="add mod">
          <ac:chgData name="晓川 王" userId="0941e86cc95b9429" providerId="LiveId" clId="{6D33A4BD-B029-7541-8EDB-D42D17E9EFA8}" dt="2024-09-12T02:01:21.843" v="7268" actId="207"/>
          <ac:spMkLst>
            <pc:docMk/>
            <pc:sldMk cId="1317960286" sldId="389"/>
            <ac:spMk id="10" creationId="{8FDF1FD3-D6B8-1D1D-881F-4035024E20DF}"/>
          </ac:spMkLst>
        </pc:spChg>
        <pc:spChg chg="add mod">
          <ac:chgData name="晓川 王" userId="0941e86cc95b9429" providerId="LiveId" clId="{6D33A4BD-B029-7541-8EDB-D42D17E9EFA8}" dt="2024-09-12T02:01:21.843" v="7268" actId="207"/>
          <ac:spMkLst>
            <pc:docMk/>
            <pc:sldMk cId="1317960286" sldId="389"/>
            <ac:spMk id="11" creationId="{474B074F-EC41-D716-0243-7D6565BB7A54}"/>
          </ac:spMkLst>
        </pc:spChg>
        <pc:spChg chg="add mod">
          <ac:chgData name="晓川 王" userId="0941e86cc95b9429" providerId="LiveId" clId="{6D33A4BD-B029-7541-8EDB-D42D17E9EFA8}" dt="2024-09-12T02:01:21.843" v="7268" actId="207"/>
          <ac:spMkLst>
            <pc:docMk/>
            <pc:sldMk cId="1317960286" sldId="389"/>
            <ac:spMk id="12" creationId="{DE677410-F74B-FFAF-91AA-464168244B53}"/>
          </ac:spMkLst>
        </pc:spChg>
        <pc:spChg chg="del">
          <ac:chgData name="晓川 王" userId="0941e86cc95b9429" providerId="LiveId" clId="{6D33A4BD-B029-7541-8EDB-D42D17E9EFA8}" dt="2024-09-12T01:59:39.277" v="7182" actId="478"/>
          <ac:spMkLst>
            <pc:docMk/>
            <pc:sldMk cId="1317960286" sldId="389"/>
            <ac:spMk id="14" creationId="{3A1CB71C-66FF-41B9-A47E-EA9B25DD3F0F}"/>
          </ac:spMkLst>
        </pc:spChg>
        <pc:spChg chg="add mod">
          <ac:chgData name="晓川 王" userId="0941e86cc95b9429" providerId="LiveId" clId="{6D33A4BD-B029-7541-8EDB-D42D17E9EFA8}" dt="2024-09-12T02:00:59.623" v="7263" actId="1076"/>
          <ac:spMkLst>
            <pc:docMk/>
            <pc:sldMk cId="1317960286" sldId="389"/>
            <ac:spMk id="17" creationId="{ECDEC098-9D30-78E4-34DE-DDD5F0D9723A}"/>
          </ac:spMkLst>
        </pc:spChg>
        <pc:spChg chg="add mod">
          <ac:chgData name="晓川 王" userId="0941e86cc95b9429" providerId="LiveId" clId="{6D33A4BD-B029-7541-8EDB-D42D17E9EFA8}" dt="2024-09-12T02:02:48.358" v="7395" actId="1076"/>
          <ac:spMkLst>
            <pc:docMk/>
            <pc:sldMk cId="1317960286" sldId="389"/>
            <ac:spMk id="20" creationId="{E8291576-253C-AABC-451F-FE2D235F97FE}"/>
          </ac:spMkLst>
        </pc:spChg>
        <pc:spChg chg="add mod">
          <ac:chgData name="晓川 王" userId="0941e86cc95b9429" providerId="LiveId" clId="{6D33A4BD-B029-7541-8EDB-D42D17E9EFA8}" dt="2024-09-12T02:02:48.358" v="7395" actId="1076"/>
          <ac:spMkLst>
            <pc:docMk/>
            <pc:sldMk cId="1317960286" sldId="389"/>
            <ac:spMk id="21" creationId="{57AFDB49-BDFF-ED1C-E2E3-4B022BBDD0E1}"/>
          </ac:spMkLst>
        </pc:spChg>
        <pc:spChg chg="add mod">
          <ac:chgData name="晓川 王" userId="0941e86cc95b9429" providerId="LiveId" clId="{6D33A4BD-B029-7541-8EDB-D42D17E9EFA8}" dt="2024-09-12T02:02:19.976" v="7330" actId="20577"/>
          <ac:spMkLst>
            <pc:docMk/>
            <pc:sldMk cId="1317960286" sldId="389"/>
            <ac:spMk id="26" creationId="{6D588651-39DB-D13A-3C7A-1CCC6C93BADC}"/>
          </ac:spMkLst>
        </pc:spChg>
        <pc:spChg chg="add mod">
          <ac:chgData name="晓川 王" userId="0941e86cc95b9429" providerId="LiveId" clId="{6D33A4BD-B029-7541-8EDB-D42D17E9EFA8}" dt="2024-09-12T02:02:54.999" v="7405" actId="20577"/>
          <ac:spMkLst>
            <pc:docMk/>
            <pc:sldMk cId="1317960286" sldId="389"/>
            <ac:spMk id="27" creationId="{70CEB392-E032-F969-1146-4A446899F974}"/>
          </ac:spMkLst>
        </pc:spChg>
        <pc:spChg chg="add mod">
          <ac:chgData name="晓川 王" userId="0941e86cc95b9429" providerId="LiveId" clId="{6D33A4BD-B029-7541-8EDB-D42D17E9EFA8}" dt="2024-09-12T02:03:11.941" v="7426" actId="1076"/>
          <ac:spMkLst>
            <pc:docMk/>
            <pc:sldMk cId="1317960286" sldId="389"/>
            <ac:spMk id="33" creationId="{DC363E66-17D9-3E84-2966-6E5E9C4A7A18}"/>
          </ac:spMkLst>
        </pc:spChg>
        <pc:spChg chg="add mod">
          <ac:chgData name="晓川 王" userId="0941e86cc95b9429" providerId="LiveId" clId="{6D33A4BD-B029-7541-8EDB-D42D17E9EFA8}" dt="2024-09-12T02:03:34.160" v="7457" actId="1076"/>
          <ac:spMkLst>
            <pc:docMk/>
            <pc:sldMk cId="1317960286" sldId="389"/>
            <ac:spMk id="34" creationId="{70CEB392-E032-F969-1146-4A446899F974}"/>
          </ac:spMkLst>
        </pc:spChg>
        <pc:spChg chg="add mod">
          <ac:chgData name="晓川 王" userId="0941e86cc95b9429" providerId="LiveId" clId="{6D33A4BD-B029-7541-8EDB-D42D17E9EFA8}" dt="2024-09-12T02:03:45.010" v="7472" actId="1076"/>
          <ac:spMkLst>
            <pc:docMk/>
            <pc:sldMk cId="1317960286" sldId="389"/>
            <ac:spMk id="35" creationId="{602CECF7-FFD8-9AF8-AFB8-B011B83039B0}"/>
          </ac:spMkLst>
        </pc:spChg>
        <pc:spChg chg="add mod">
          <ac:chgData name="晓川 王" userId="0941e86cc95b9429" providerId="LiveId" clId="{6D33A4BD-B029-7541-8EDB-D42D17E9EFA8}" dt="2024-09-12T02:04:02.229" v="7494" actId="1076"/>
          <ac:spMkLst>
            <pc:docMk/>
            <pc:sldMk cId="1317960286" sldId="389"/>
            <ac:spMk id="40" creationId="{D21D77CB-B9BA-1CAD-E762-CECC9C11713D}"/>
          </ac:spMkLst>
        </pc:spChg>
        <pc:spChg chg="add mod">
          <ac:chgData name="晓川 王" userId="0941e86cc95b9429" providerId="LiveId" clId="{6D33A4BD-B029-7541-8EDB-D42D17E9EFA8}" dt="2024-09-12T02:04:21.913" v="7528" actId="1076"/>
          <ac:spMkLst>
            <pc:docMk/>
            <pc:sldMk cId="1317960286" sldId="389"/>
            <ac:spMk id="45" creationId="{1AD889FB-8107-4DA5-DAD8-E0134C499B7C}"/>
          </ac:spMkLst>
        </pc:spChg>
        <pc:spChg chg="add mod">
          <ac:chgData name="晓川 王" userId="0941e86cc95b9429" providerId="LiveId" clId="{6D33A4BD-B029-7541-8EDB-D42D17E9EFA8}" dt="2024-09-12T02:04:47.515" v="7543" actId="1076"/>
          <ac:spMkLst>
            <pc:docMk/>
            <pc:sldMk cId="1317960286" sldId="389"/>
            <ac:spMk id="49" creationId="{0B9B938E-C424-0CCD-2A0E-AF5FEF380426}"/>
          </ac:spMkLst>
        </pc:spChg>
        <pc:spChg chg="add mod">
          <ac:chgData name="晓川 王" userId="0941e86cc95b9429" providerId="LiveId" clId="{6D33A4BD-B029-7541-8EDB-D42D17E9EFA8}" dt="2024-09-12T02:04:58.135" v="7565" actId="20577"/>
          <ac:spMkLst>
            <pc:docMk/>
            <pc:sldMk cId="1317960286" sldId="389"/>
            <ac:spMk id="53" creationId="{E666DC22-FE5F-C605-0DDA-0E1102D0393D}"/>
          </ac:spMkLst>
        </pc:spChg>
        <pc:spChg chg="add mod">
          <ac:chgData name="晓川 王" userId="0941e86cc95b9429" providerId="LiveId" clId="{6D33A4BD-B029-7541-8EDB-D42D17E9EFA8}" dt="2024-09-12T02:05:24.463" v="7591" actId="1076"/>
          <ac:spMkLst>
            <pc:docMk/>
            <pc:sldMk cId="1317960286" sldId="389"/>
            <ac:spMk id="58" creationId="{236414A3-C2CF-9CA5-524F-58E3F5ACCBF6}"/>
          </ac:spMkLst>
        </pc:spChg>
        <pc:spChg chg="add mod">
          <ac:chgData name="晓川 王" userId="0941e86cc95b9429" providerId="LiveId" clId="{6D33A4BD-B029-7541-8EDB-D42D17E9EFA8}" dt="2024-09-12T02:05:44.965" v="7644" actId="14100"/>
          <ac:spMkLst>
            <pc:docMk/>
            <pc:sldMk cId="1317960286" sldId="389"/>
            <ac:spMk id="59" creationId="{98BEEB75-AD5F-19EB-3A03-30C5796DB7F8}"/>
          </ac:spMkLst>
        </pc:spChg>
        <pc:spChg chg="add mod">
          <ac:chgData name="晓川 王" userId="0941e86cc95b9429" providerId="LiveId" clId="{6D33A4BD-B029-7541-8EDB-D42D17E9EFA8}" dt="2024-09-12T02:05:59.006" v="7653" actId="1076"/>
          <ac:spMkLst>
            <pc:docMk/>
            <pc:sldMk cId="1317960286" sldId="389"/>
            <ac:spMk id="62" creationId="{EE84EAAA-F4B7-0CB9-E6C6-1B1CE1A38E76}"/>
          </ac:spMkLst>
        </pc:spChg>
        <pc:spChg chg="add mod">
          <ac:chgData name="晓川 王" userId="0941e86cc95b9429" providerId="LiveId" clId="{6D33A4BD-B029-7541-8EDB-D42D17E9EFA8}" dt="2024-09-12T02:06:26.356" v="7687" actId="1076"/>
          <ac:spMkLst>
            <pc:docMk/>
            <pc:sldMk cId="1317960286" sldId="389"/>
            <ac:spMk id="63" creationId="{A6A1422F-42A2-01EB-11D7-1C5159E8F644}"/>
          </ac:spMkLst>
        </pc:spChg>
        <pc:spChg chg="add mod">
          <ac:chgData name="晓川 王" userId="0941e86cc95b9429" providerId="LiveId" clId="{6D33A4BD-B029-7541-8EDB-D42D17E9EFA8}" dt="2024-09-12T02:06:37.651" v="7710" actId="1076"/>
          <ac:spMkLst>
            <pc:docMk/>
            <pc:sldMk cId="1317960286" sldId="389"/>
            <ac:spMk id="67" creationId="{A8D4E055-6AA4-8FD5-BA0A-40305E66127A}"/>
          </ac:spMkLst>
        </pc:spChg>
        <pc:spChg chg="add mod">
          <ac:chgData name="晓川 王" userId="0941e86cc95b9429" providerId="LiveId" clId="{6D33A4BD-B029-7541-8EDB-D42D17E9EFA8}" dt="2024-09-12T02:06:56.802" v="7724" actId="1076"/>
          <ac:spMkLst>
            <pc:docMk/>
            <pc:sldMk cId="1317960286" sldId="389"/>
            <ac:spMk id="68" creationId="{A3E2407F-9E48-F341-9DC9-7AAE754D0B6B}"/>
          </ac:spMkLst>
        </pc:spChg>
        <pc:picChg chg="del">
          <ac:chgData name="晓川 王" userId="0941e86cc95b9429" providerId="LiveId" clId="{6D33A4BD-B029-7541-8EDB-D42D17E9EFA8}" dt="2024-09-12T01:59:39.277" v="7182" actId="478"/>
          <ac:picMkLst>
            <pc:docMk/>
            <pc:sldMk cId="1317960286" sldId="389"/>
            <ac:picMk id="15" creationId="{C1B04D9F-BB64-E0AB-00B0-A2BDC5C39233}"/>
          </ac:picMkLst>
        </pc:picChg>
        <pc:picChg chg="del">
          <ac:chgData name="晓川 王" userId="0941e86cc95b9429" providerId="LiveId" clId="{6D33A4BD-B029-7541-8EDB-D42D17E9EFA8}" dt="2024-09-12T01:59:39.277" v="7182" actId="478"/>
          <ac:picMkLst>
            <pc:docMk/>
            <pc:sldMk cId="1317960286" sldId="389"/>
            <ac:picMk id="18" creationId="{C8D52B73-BAAE-F171-043A-B0FD48101A76}"/>
          </ac:picMkLst>
        </pc:picChg>
        <pc:picChg chg="del">
          <ac:chgData name="晓川 王" userId="0941e86cc95b9429" providerId="LiveId" clId="{6D33A4BD-B029-7541-8EDB-D42D17E9EFA8}" dt="2024-09-12T01:59:39.277" v="7182" actId="478"/>
          <ac:picMkLst>
            <pc:docMk/>
            <pc:sldMk cId="1317960286" sldId="389"/>
            <ac:picMk id="29" creationId="{DA870F42-85E8-5717-128A-4E638A6B741D}"/>
          </ac:picMkLst>
        </pc:picChg>
        <pc:picChg chg="del">
          <ac:chgData name="晓川 王" userId="0941e86cc95b9429" providerId="LiveId" clId="{6D33A4BD-B029-7541-8EDB-D42D17E9EFA8}" dt="2024-09-12T01:59:39.277" v="7182" actId="478"/>
          <ac:picMkLst>
            <pc:docMk/>
            <pc:sldMk cId="1317960286" sldId="389"/>
            <ac:picMk id="36" creationId="{1E490F37-8F07-6E42-196F-0CF24F0D8EEC}"/>
          </ac:picMkLst>
        </pc:picChg>
        <pc:picChg chg="del">
          <ac:chgData name="晓川 王" userId="0941e86cc95b9429" providerId="LiveId" clId="{6D33A4BD-B029-7541-8EDB-D42D17E9EFA8}" dt="2024-09-12T01:59:39.277" v="7182" actId="478"/>
          <ac:picMkLst>
            <pc:docMk/>
            <pc:sldMk cId="1317960286" sldId="389"/>
            <ac:picMk id="41" creationId="{7AFCD287-7CA8-23C7-3AE9-0A43C5E0B895}"/>
          </ac:picMkLst>
        </pc:picChg>
        <pc:picChg chg="del">
          <ac:chgData name="晓川 王" userId="0941e86cc95b9429" providerId="LiveId" clId="{6D33A4BD-B029-7541-8EDB-D42D17E9EFA8}" dt="2024-09-12T01:59:39.277" v="7182" actId="478"/>
          <ac:picMkLst>
            <pc:docMk/>
            <pc:sldMk cId="1317960286" sldId="389"/>
            <ac:picMk id="48" creationId="{0EEBEDD2-A003-B8F8-5966-91618C5F8809}"/>
          </ac:picMkLst>
        </pc:picChg>
        <pc:cxnChg chg="add mod">
          <ac:chgData name="晓川 王" userId="0941e86cc95b9429" providerId="LiveId" clId="{6D33A4BD-B029-7541-8EDB-D42D17E9EFA8}" dt="2024-09-12T02:01:07.090" v="7264" actId="14100"/>
          <ac:cxnSpMkLst>
            <pc:docMk/>
            <pc:sldMk cId="1317960286" sldId="389"/>
            <ac:cxnSpMk id="16" creationId="{4F5F0221-CD2A-0B92-3C1D-F5ACB9260E0E}"/>
          </ac:cxnSpMkLst>
        </pc:cxnChg>
        <pc:cxnChg chg="add mod">
          <ac:chgData name="晓川 王" userId="0941e86cc95b9429" providerId="LiveId" clId="{6D33A4BD-B029-7541-8EDB-D42D17E9EFA8}" dt="2024-09-12T02:02:50.458" v="7396" actId="14100"/>
          <ac:cxnSpMkLst>
            <pc:docMk/>
            <pc:sldMk cId="1317960286" sldId="389"/>
            <ac:cxnSpMk id="23" creationId="{E5E66A54-47DD-01C0-884F-FDBFD7FAC4BB}"/>
          </ac:cxnSpMkLst>
        </pc:cxnChg>
        <pc:cxnChg chg="add">
          <ac:chgData name="晓川 王" userId="0941e86cc95b9429" providerId="LiveId" clId="{6D33A4BD-B029-7541-8EDB-D42D17E9EFA8}" dt="2024-09-12T02:03:00.145" v="7406" actId="11529"/>
          <ac:cxnSpMkLst>
            <pc:docMk/>
            <pc:sldMk cId="1317960286" sldId="389"/>
            <ac:cxnSpMk id="32" creationId="{793C3DDC-4B6C-31C7-704F-856194556DBE}"/>
          </ac:cxnSpMkLst>
        </pc:cxnChg>
        <pc:cxnChg chg="add">
          <ac:chgData name="晓川 王" userId="0941e86cc95b9429" providerId="LiveId" clId="{6D33A4BD-B029-7541-8EDB-D42D17E9EFA8}" dt="2024-09-12T02:03:48.438" v="7473" actId="11529"/>
          <ac:cxnSpMkLst>
            <pc:docMk/>
            <pc:sldMk cId="1317960286" sldId="389"/>
            <ac:cxnSpMk id="38" creationId="{27BA6A5F-7835-3536-849D-748CA7A291B2}"/>
          </ac:cxnSpMkLst>
        </pc:cxnChg>
        <pc:cxnChg chg="add mod">
          <ac:chgData name="晓川 王" userId="0941e86cc95b9429" providerId="LiveId" clId="{6D33A4BD-B029-7541-8EDB-D42D17E9EFA8}" dt="2024-09-12T02:04:09.478" v="7496" actId="14100"/>
          <ac:cxnSpMkLst>
            <pc:docMk/>
            <pc:sldMk cId="1317960286" sldId="389"/>
            <ac:cxnSpMk id="43" creationId="{5380301B-D6AD-1622-B6D8-E8D661079E9B}"/>
          </ac:cxnSpMkLst>
        </pc:cxnChg>
        <pc:cxnChg chg="add">
          <ac:chgData name="晓川 王" userId="0941e86cc95b9429" providerId="LiveId" clId="{6D33A4BD-B029-7541-8EDB-D42D17E9EFA8}" dt="2024-09-12T02:04:26.899" v="7529" actId="11529"/>
          <ac:cxnSpMkLst>
            <pc:docMk/>
            <pc:sldMk cId="1317960286" sldId="389"/>
            <ac:cxnSpMk id="47" creationId="{9882EB45-A7A5-DC76-9C76-41081697B8F5}"/>
          </ac:cxnSpMkLst>
        </pc:cxnChg>
        <pc:cxnChg chg="add mod">
          <ac:chgData name="晓川 王" userId="0941e86cc95b9429" providerId="LiveId" clId="{6D33A4BD-B029-7541-8EDB-D42D17E9EFA8}" dt="2024-09-12T02:04:47.515" v="7543" actId="1076"/>
          <ac:cxnSpMkLst>
            <pc:docMk/>
            <pc:sldMk cId="1317960286" sldId="389"/>
            <ac:cxnSpMk id="51" creationId="{74CBB141-15BF-5AFD-A2D5-775A3D76D5C6}"/>
          </ac:cxnSpMkLst>
        </pc:cxnChg>
        <pc:cxnChg chg="add mod">
          <ac:chgData name="晓川 王" userId="0941e86cc95b9429" providerId="LiveId" clId="{6D33A4BD-B029-7541-8EDB-D42D17E9EFA8}" dt="2024-09-12T02:05:14.805" v="7568" actId="14100"/>
          <ac:cxnSpMkLst>
            <pc:docMk/>
            <pc:sldMk cId="1317960286" sldId="389"/>
            <ac:cxnSpMk id="55" creationId="{9A02582B-EC27-9B3D-4E2F-F86E2E5BF894}"/>
          </ac:cxnSpMkLst>
        </pc:cxnChg>
        <pc:cxnChg chg="add">
          <ac:chgData name="晓川 王" userId="0941e86cc95b9429" providerId="LiveId" clId="{6D33A4BD-B029-7541-8EDB-D42D17E9EFA8}" dt="2024-09-12T02:05:48.952" v="7645" actId="11529"/>
          <ac:cxnSpMkLst>
            <pc:docMk/>
            <pc:sldMk cId="1317960286" sldId="389"/>
            <ac:cxnSpMk id="61" creationId="{95602835-7D46-7180-D26B-A4CF026B2370}"/>
          </ac:cxnSpMkLst>
        </pc:cxnChg>
        <pc:cxnChg chg="add mod">
          <ac:chgData name="晓川 王" userId="0941e86cc95b9429" providerId="LiveId" clId="{6D33A4BD-B029-7541-8EDB-D42D17E9EFA8}" dt="2024-09-12T02:06:26.356" v="7687" actId="1076"/>
          <ac:cxnSpMkLst>
            <pc:docMk/>
            <pc:sldMk cId="1317960286" sldId="389"/>
            <ac:cxnSpMk id="65" creationId="{5519334B-EB18-0A13-9676-05CB7E51047A}"/>
          </ac:cxnSpMkLst>
        </pc:cxnChg>
        <pc:cxnChg chg="add mod">
          <ac:chgData name="晓川 王" userId="0941e86cc95b9429" providerId="LiveId" clId="{6D33A4BD-B029-7541-8EDB-D42D17E9EFA8}" dt="2024-09-12T02:06:56.802" v="7724" actId="1076"/>
          <ac:cxnSpMkLst>
            <pc:docMk/>
            <pc:sldMk cId="1317960286" sldId="389"/>
            <ac:cxnSpMk id="70" creationId="{B0D1B187-26EF-DF2D-345D-E603D8192210}"/>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9F5358-B394-7E42-9A9B-0F987A92DF09}" type="doc">
      <dgm:prSet loTypeId="urn:microsoft.com/office/officeart/2005/8/layout/orgChart1" loCatId="" qsTypeId="urn:microsoft.com/office/officeart/2005/8/quickstyle/simple4" qsCatId="simple" csTypeId="urn:microsoft.com/office/officeart/2005/8/colors/colorful4" csCatId="colorful" phldr="1"/>
      <dgm:spPr/>
      <dgm:t>
        <a:bodyPr/>
        <a:lstStyle/>
        <a:p>
          <a:endParaRPr lang="zh-CN" altLang="en-US"/>
        </a:p>
      </dgm:t>
    </dgm:pt>
    <dgm:pt modelId="{6098225C-66DA-8546-B4F3-E09271B89EF7}">
      <dgm:prSet phldrT="[文本]" custT="1"/>
      <dgm:spPr/>
      <dgm:t>
        <a:bodyPr/>
        <a:lstStyle/>
        <a:p>
          <a:r>
            <a:rPr lang="zh-CN" altLang="en-US" sz="1800" b="1" dirty="0">
              <a:latin typeface="+mn-ea"/>
              <a:ea typeface="+mn-ea"/>
            </a:rPr>
            <a:t>产品质量</a:t>
          </a:r>
        </a:p>
      </dgm:t>
    </dgm:pt>
    <dgm:pt modelId="{BF20ECB3-B05D-9A47-9B50-B751F967DCC8}" type="parTrans" cxnId="{28CC5F6E-69FD-0F45-80E3-404AD7A38663}">
      <dgm:prSet/>
      <dgm:spPr/>
      <dgm:t>
        <a:bodyPr/>
        <a:lstStyle/>
        <a:p>
          <a:endParaRPr lang="zh-CN" altLang="en-US" sz="3600">
            <a:latin typeface="+mn-ea"/>
            <a:ea typeface="+mn-ea"/>
          </a:endParaRPr>
        </a:p>
      </dgm:t>
    </dgm:pt>
    <dgm:pt modelId="{3715FDE4-5407-1D4B-977B-8654714985DE}" type="sibTrans" cxnId="{28CC5F6E-69FD-0F45-80E3-404AD7A38663}">
      <dgm:prSet/>
      <dgm:spPr/>
      <dgm:t>
        <a:bodyPr/>
        <a:lstStyle/>
        <a:p>
          <a:endParaRPr lang="zh-CN" altLang="en-US" sz="3600">
            <a:latin typeface="+mn-ea"/>
            <a:ea typeface="+mn-ea"/>
          </a:endParaRPr>
        </a:p>
      </dgm:t>
    </dgm:pt>
    <dgm:pt modelId="{998CDC2D-B8F9-024D-8345-44BD579A8ECF}">
      <dgm:prSet phldrT="[文本]" custT="1"/>
      <dgm:spPr/>
      <dgm:t>
        <a:bodyPr/>
        <a:lstStyle/>
        <a:p>
          <a:r>
            <a:rPr lang="zh-CN" altLang="en-US" sz="1400" b="1" dirty="0">
              <a:latin typeface="+mn-ea"/>
              <a:ea typeface="+mn-ea"/>
            </a:rPr>
            <a:t>功能适应性</a:t>
          </a:r>
          <a:r>
            <a:rPr lang="zh-CN" altLang="en-US" sz="900" b="1" dirty="0">
              <a:latin typeface="+mn-ea"/>
              <a:ea typeface="+mn-ea"/>
            </a:rPr>
            <a:t>（</a:t>
          </a:r>
          <a:r>
            <a:rPr lang="en-US" altLang="zh-CN" sz="900" b="1" dirty="0">
              <a:latin typeface="+mn-ea"/>
              <a:ea typeface="+mn-ea"/>
            </a:rPr>
            <a:t>Functional</a:t>
          </a:r>
          <a:r>
            <a:rPr lang="zh-CN" altLang="en-US" sz="900" b="1" dirty="0">
              <a:latin typeface="+mn-ea"/>
              <a:ea typeface="+mn-ea"/>
            </a:rPr>
            <a:t> </a:t>
          </a:r>
          <a:r>
            <a:rPr lang="en-US" altLang="zh-CN" sz="900" b="1" dirty="0">
              <a:latin typeface="+mn-ea"/>
              <a:ea typeface="+mn-ea"/>
            </a:rPr>
            <a:t>Suitability)</a:t>
          </a:r>
          <a:endParaRPr lang="zh-CN" altLang="en-US" sz="900" b="1" dirty="0">
            <a:latin typeface="+mn-ea"/>
            <a:ea typeface="+mn-ea"/>
          </a:endParaRPr>
        </a:p>
      </dgm:t>
    </dgm:pt>
    <dgm:pt modelId="{76455B8C-B392-254D-96D4-DC80E9D88889}" type="parTrans" cxnId="{8D08AE15-BCC9-3A4C-A3D3-30C8D2217330}">
      <dgm:prSet/>
      <dgm:spPr/>
      <dgm:t>
        <a:bodyPr/>
        <a:lstStyle/>
        <a:p>
          <a:endParaRPr lang="zh-CN" altLang="en-US" sz="3600">
            <a:latin typeface="+mn-ea"/>
            <a:ea typeface="+mn-ea"/>
          </a:endParaRPr>
        </a:p>
      </dgm:t>
    </dgm:pt>
    <dgm:pt modelId="{03DE28BD-9F73-5A4B-A331-F3A1CD5693E7}" type="sibTrans" cxnId="{8D08AE15-BCC9-3A4C-A3D3-30C8D2217330}">
      <dgm:prSet/>
      <dgm:spPr/>
      <dgm:t>
        <a:bodyPr/>
        <a:lstStyle/>
        <a:p>
          <a:endParaRPr lang="zh-CN" altLang="en-US" sz="3600">
            <a:latin typeface="+mn-ea"/>
            <a:ea typeface="+mn-ea"/>
          </a:endParaRPr>
        </a:p>
      </dgm:t>
    </dgm:pt>
    <dgm:pt modelId="{B2632264-DCE0-0040-B909-22D3E8E03EDB}">
      <dgm:prSet phldrT="[文本]" custT="1"/>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zh-CN" altLang="en-US" sz="1400" b="1" kern="1200">
              <a:latin typeface="+mn-ea"/>
              <a:ea typeface="+mn-ea"/>
              <a:cs typeface="+mn-cs"/>
            </a:rPr>
            <a:t>效率</a:t>
          </a:r>
          <a:r>
            <a:rPr lang="zh-CN" altLang="en-US" sz="900" b="1" kern="1200">
              <a:latin typeface="+mn-ea"/>
              <a:ea typeface="+mn-ea"/>
              <a:cs typeface="+mn-cs"/>
            </a:rPr>
            <a:t>（</a:t>
          </a:r>
          <a:r>
            <a:rPr lang="en-US" altLang="zh-CN" sz="900" b="1" kern="1200">
              <a:latin typeface="+mn-ea"/>
              <a:ea typeface="+mn-ea"/>
              <a:cs typeface="+mn-cs"/>
            </a:rPr>
            <a:t>Efficiency</a:t>
          </a:r>
          <a:r>
            <a:rPr lang="zh-CN" altLang="en-US" sz="900" b="1" kern="1200">
              <a:latin typeface="+mn-ea"/>
              <a:ea typeface="+mn-ea"/>
              <a:cs typeface="+mn-cs"/>
            </a:rPr>
            <a:t>）</a:t>
          </a:r>
          <a:endParaRPr lang="zh-CN" altLang="en-US" sz="900" b="1" kern="1200" dirty="0">
            <a:latin typeface="+mn-ea"/>
            <a:ea typeface="+mn-ea"/>
            <a:cs typeface="+mn-cs"/>
          </a:endParaRPr>
        </a:p>
      </dgm:t>
    </dgm:pt>
    <dgm:pt modelId="{F28AAB26-561E-F842-887B-54F5E80D496C}" type="parTrans" cxnId="{CA43EC23-195B-6E48-8AAE-D635675FF095}">
      <dgm:prSet/>
      <dgm:spPr/>
      <dgm:t>
        <a:bodyPr/>
        <a:lstStyle/>
        <a:p>
          <a:endParaRPr lang="zh-CN" altLang="en-US" sz="3600">
            <a:latin typeface="+mn-ea"/>
            <a:ea typeface="+mn-ea"/>
          </a:endParaRPr>
        </a:p>
      </dgm:t>
    </dgm:pt>
    <dgm:pt modelId="{033ACE8B-D08A-324E-BFF0-1A23A4F48A2D}" type="sibTrans" cxnId="{CA43EC23-195B-6E48-8AAE-D635675FF095}">
      <dgm:prSet/>
      <dgm:spPr/>
      <dgm:t>
        <a:bodyPr/>
        <a:lstStyle/>
        <a:p>
          <a:endParaRPr lang="zh-CN" altLang="en-US" sz="3600">
            <a:latin typeface="+mn-ea"/>
            <a:ea typeface="+mn-ea"/>
          </a:endParaRPr>
        </a:p>
      </dgm:t>
    </dgm:pt>
    <dgm:pt modelId="{2C8D8AA5-6942-0149-87B1-D9FBB90006D9}">
      <dgm:prSet phldrT="[文本]" custT="1"/>
      <dgm:spPr/>
      <dgm:t>
        <a:bodyPr/>
        <a:lstStyle/>
        <a:p>
          <a:r>
            <a:rPr lang="zh-CN" altLang="en-US" sz="1400" b="1" dirty="0">
              <a:latin typeface="+mn-ea"/>
              <a:ea typeface="+mn-ea"/>
            </a:rPr>
            <a:t>兼容性</a:t>
          </a:r>
          <a:r>
            <a:rPr lang="zh-CN" altLang="en-US" sz="900" b="1" dirty="0">
              <a:latin typeface="+mn-ea"/>
              <a:ea typeface="+mn-ea"/>
            </a:rPr>
            <a:t>（</a:t>
          </a:r>
          <a:r>
            <a:rPr lang="en-US" altLang="zh-CN" sz="900" b="1" dirty="0">
              <a:latin typeface="+mn-ea"/>
              <a:ea typeface="+mn-ea"/>
            </a:rPr>
            <a:t>Compatibility</a:t>
          </a:r>
          <a:r>
            <a:rPr lang="zh-CN" altLang="en-US" sz="900" b="1" dirty="0">
              <a:latin typeface="+mn-ea"/>
              <a:ea typeface="+mn-ea"/>
            </a:rPr>
            <a:t>）</a:t>
          </a:r>
        </a:p>
      </dgm:t>
    </dgm:pt>
    <dgm:pt modelId="{E380EDA3-8524-7741-9FE0-38C81E8233A0}" type="parTrans" cxnId="{F4AFCC55-480C-EA46-93CE-D4D10EF414D0}">
      <dgm:prSet/>
      <dgm:spPr/>
      <dgm:t>
        <a:bodyPr/>
        <a:lstStyle/>
        <a:p>
          <a:endParaRPr lang="zh-CN" altLang="en-US" sz="3600">
            <a:latin typeface="+mn-ea"/>
            <a:ea typeface="+mn-ea"/>
          </a:endParaRPr>
        </a:p>
      </dgm:t>
    </dgm:pt>
    <dgm:pt modelId="{E51BB0B9-B578-0444-A60C-AD8A7DC40327}" type="sibTrans" cxnId="{F4AFCC55-480C-EA46-93CE-D4D10EF414D0}">
      <dgm:prSet/>
      <dgm:spPr/>
      <dgm:t>
        <a:bodyPr/>
        <a:lstStyle/>
        <a:p>
          <a:endParaRPr lang="zh-CN" altLang="en-US" sz="3600">
            <a:latin typeface="+mn-ea"/>
            <a:ea typeface="+mn-ea"/>
          </a:endParaRPr>
        </a:p>
      </dgm:t>
    </dgm:pt>
    <dgm:pt modelId="{3E5C5D41-B8CD-8340-915F-6EAE136842EC}">
      <dgm:prSet custT="1"/>
      <dgm:spPr/>
      <dgm:t>
        <a:bodyPr/>
        <a:lstStyle/>
        <a:p>
          <a:r>
            <a:rPr lang="zh-CN" altLang="en-US" sz="1200" dirty="0">
              <a:latin typeface="+mn-ea"/>
              <a:ea typeface="+mn-ea"/>
            </a:rPr>
            <a:t>正确性</a:t>
          </a:r>
          <a:endParaRPr lang="en-US" altLang="zh-CN" sz="1200" dirty="0">
            <a:latin typeface="+mn-ea"/>
            <a:ea typeface="+mn-ea"/>
          </a:endParaRPr>
        </a:p>
        <a:p>
          <a:r>
            <a:rPr lang="zh-CN" altLang="en-US" sz="1200" dirty="0">
              <a:latin typeface="+mn-ea"/>
              <a:ea typeface="+mn-ea"/>
            </a:rPr>
            <a:t>完备性</a:t>
          </a:r>
          <a:endParaRPr lang="en-US" altLang="zh-CN" sz="1200" dirty="0">
            <a:latin typeface="+mn-ea"/>
            <a:ea typeface="+mn-ea"/>
          </a:endParaRPr>
        </a:p>
        <a:p>
          <a:r>
            <a:rPr lang="zh-CN" altLang="en-US" sz="1200" dirty="0">
              <a:latin typeface="+mn-ea"/>
              <a:ea typeface="+mn-ea"/>
            </a:rPr>
            <a:t>适合性</a:t>
          </a:r>
        </a:p>
      </dgm:t>
    </dgm:pt>
    <dgm:pt modelId="{14E3AE6C-9AD9-1C41-95E5-3DE7F4C13EA6}" type="parTrans" cxnId="{9E59BE67-ECD3-3442-BEAC-1DA987213A92}">
      <dgm:prSet/>
      <dgm:spPr/>
      <dgm:t>
        <a:bodyPr/>
        <a:lstStyle/>
        <a:p>
          <a:endParaRPr lang="zh-CN" altLang="en-US" sz="3600">
            <a:latin typeface="+mn-ea"/>
            <a:ea typeface="+mn-ea"/>
          </a:endParaRPr>
        </a:p>
      </dgm:t>
    </dgm:pt>
    <dgm:pt modelId="{7E1E582F-B520-094E-9CA9-67EFC5483B73}" type="sibTrans" cxnId="{9E59BE67-ECD3-3442-BEAC-1DA987213A92}">
      <dgm:prSet/>
      <dgm:spPr/>
      <dgm:t>
        <a:bodyPr/>
        <a:lstStyle/>
        <a:p>
          <a:endParaRPr lang="zh-CN" altLang="en-US" sz="3600">
            <a:latin typeface="+mn-ea"/>
            <a:ea typeface="+mn-ea"/>
          </a:endParaRPr>
        </a:p>
      </dgm:t>
    </dgm:pt>
    <dgm:pt modelId="{6F6792C4-FC7D-764A-B6BB-80B2A6FD518D}">
      <dgm:prSet custT="1"/>
      <dgm:spPr/>
      <dgm:t>
        <a:bodyPr/>
        <a:lstStyle/>
        <a:p>
          <a:r>
            <a:rPr lang="zh-CN" altLang="en-US" sz="1400" b="1" dirty="0">
              <a:latin typeface="+mn-ea"/>
              <a:ea typeface="+mn-ea"/>
            </a:rPr>
            <a:t>易用性</a:t>
          </a:r>
          <a:r>
            <a:rPr lang="zh-CN" altLang="en-US" sz="900" b="1" dirty="0">
              <a:latin typeface="+mn-ea"/>
              <a:ea typeface="+mn-ea"/>
            </a:rPr>
            <a:t>（</a:t>
          </a:r>
          <a:r>
            <a:rPr lang="en-US" altLang="zh-CN" sz="900" b="1" dirty="0">
              <a:latin typeface="+mn-ea"/>
              <a:ea typeface="+mn-ea"/>
            </a:rPr>
            <a:t>Usability</a:t>
          </a:r>
          <a:r>
            <a:rPr lang="zh-CN" altLang="en-US" sz="900" b="1" dirty="0">
              <a:latin typeface="+mn-ea"/>
              <a:ea typeface="+mn-ea"/>
            </a:rPr>
            <a:t>）</a:t>
          </a:r>
        </a:p>
      </dgm:t>
    </dgm:pt>
    <dgm:pt modelId="{2A08BC3D-755C-274C-A2B3-0366D7A22AB1}" type="parTrans" cxnId="{77895F3A-D59E-6942-8942-7BCA0888CB82}">
      <dgm:prSet/>
      <dgm:spPr/>
      <dgm:t>
        <a:bodyPr/>
        <a:lstStyle/>
        <a:p>
          <a:endParaRPr lang="zh-CN" altLang="en-US" sz="3600">
            <a:latin typeface="+mn-ea"/>
            <a:ea typeface="+mn-ea"/>
          </a:endParaRPr>
        </a:p>
      </dgm:t>
    </dgm:pt>
    <dgm:pt modelId="{804CCAB6-A777-7E43-8B28-E7DE66DE182D}" type="sibTrans" cxnId="{77895F3A-D59E-6942-8942-7BCA0888CB82}">
      <dgm:prSet/>
      <dgm:spPr/>
      <dgm:t>
        <a:bodyPr/>
        <a:lstStyle/>
        <a:p>
          <a:endParaRPr lang="zh-CN" altLang="en-US" sz="3600">
            <a:latin typeface="+mn-ea"/>
            <a:ea typeface="+mn-ea"/>
          </a:endParaRPr>
        </a:p>
      </dgm:t>
    </dgm:pt>
    <dgm:pt modelId="{C7DE9FA6-765F-D746-BCA3-173C7CDCAFC3}">
      <dgm:prSet custT="1"/>
      <dgm:spPr/>
      <dgm:t>
        <a:bodyPr/>
        <a:lstStyle/>
        <a:p>
          <a:r>
            <a:rPr lang="zh-CN" altLang="en-US" sz="1400" b="1" dirty="0">
              <a:latin typeface="+mn-ea"/>
              <a:ea typeface="+mn-ea"/>
            </a:rPr>
            <a:t>可靠性</a:t>
          </a:r>
          <a:r>
            <a:rPr lang="zh-CN" altLang="en-US" sz="900" b="1" dirty="0">
              <a:latin typeface="+mn-ea"/>
              <a:ea typeface="+mn-ea"/>
            </a:rPr>
            <a:t>（</a:t>
          </a:r>
          <a:r>
            <a:rPr lang="en-US" altLang="zh-CN" sz="900" b="1" dirty="0">
              <a:latin typeface="+mn-ea"/>
              <a:ea typeface="+mn-ea"/>
            </a:rPr>
            <a:t>Reliability</a:t>
          </a:r>
          <a:r>
            <a:rPr lang="zh-CN" altLang="en-US" sz="900" b="1" dirty="0">
              <a:latin typeface="+mn-ea"/>
              <a:ea typeface="+mn-ea"/>
            </a:rPr>
            <a:t>）</a:t>
          </a:r>
        </a:p>
      </dgm:t>
    </dgm:pt>
    <dgm:pt modelId="{905AB9F1-E335-8049-A021-6958E49957B6}" type="parTrans" cxnId="{D9F72C09-2CA9-224F-9AEE-42668DE33E1E}">
      <dgm:prSet/>
      <dgm:spPr/>
      <dgm:t>
        <a:bodyPr/>
        <a:lstStyle/>
        <a:p>
          <a:endParaRPr lang="zh-CN" altLang="en-US" sz="3600">
            <a:latin typeface="+mn-ea"/>
            <a:ea typeface="+mn-ea"/>
          </a:endParaRPr>
        </a:p>
      </dgm:t>
    </dgm:pt>
    <dgm:pt modelId="{66E47429-2389-264F-8A7F-5DE8B6349DF0}" type="sibTrans" cxnId="{D9F72C09-2CA9-224F-9AEE-42668DE33E1E}">
      <dgm:prSet/>
      <dgm:spPr/>
      <dgm:t>
        <a:bodyPr/>
        <a:lstStyle/>
        <a:p>
          <a:endParaRPr lang="zh-CN" altLang="en-US" sz="3600">
            <a:latin typeface="+mn-ea"/>
            <a:ea typeface="+mn-ea"/>
          </a:endParaRPr>
        </a:p>
      </dgm:t>
    </dgm:pt>
    <dgm:pt modelId="{32652EA4-5CF8-AC4D-A2A1-2921247F2CFF}">
      <dgm:prSet custT="1"/>
      <dgm:spPr/>
      <dgm:t>
        <a:bodyPr/>
        <a:lstStyle/>
        <a:p>
          <a:r>
            <a:rPr lang="zh-CN" altLang="en-US" sz="1400" b="1" dirty="0">
              <a:latin typeface="+mn-ea"/>
              <a:ea typeface="+mn-ea"/>
            </a:rPr>
            <a:t>安全性</a:t>
          </a:r>
          <a:r>
            <a:rPr lang="zh-CN" altLang="en-US" sz="900" b="1" dirty="0">
              <a:latin typeface="+mn-ea"/>
              <a:ea typeface="+mn-ea"/>
            </a:rPr>
            <a:t>（</a:t>
          </a:r>
          <a:r>
            <a:rPr lang="en-US" altLang="zh-CN" sz="900" b="1" dirty="0">
              <a:latin typeface="+mn-ea"/>
              <a:ea typeface="+mn-ea"/>
            </a:rPr>
            <a:t>Security</a:t>
          </a:r>
          <a:r>
            <a:rPr lang="zh-CN" altLang="en-US" sz="900" b="1" dirty="0">
              <a:latin typeface="+mn-ea"/>
              <a:ea typeface="+mn-ea"/>
            </a:rPr>
            <a:t>）</a:t>
          </a:r>
        </a:p>
      </dgm:t>
    </dgm:pt>
    <dgm:pt modelId="{910E40CB-329A-CD46-B229-A239633464C2}" type="parTrans" cxnId="{27D79F22-40FD-8044-AF91-5A5612756C45}">
      <dgm:prSet/>
      <dgm:spPr/>
      <dgm:t>
        <a:bodyPr/>
        <a:lstStyle/>
        <a:p>
          <a:endParaRPr lang="zh-CN" altLang="en-US" sz="3600">
            <a:latin typeface="+mn-ea"/>
            <a:ea typeface="+mn-ea"/>
          </a:endParaRPr>
        </a:p>
      </dgm:t>
    </dgm:pt>
    <dgm:pt modelId="{E78B90E4-6B81-144A-A1C9-58924EA23A21}" type="sibTrans" cxnId="{27D79F22-40FD-8044-AF91-5A5612756C45}">
      <dgm:prSet/>
      <dgm:spPr/>
      <dgm:t>
        <a:bodyPr/>
        <a:lstStyle/>
        <a:p>
          <a:endParaRPr lang="zh-CN" altLang="en-US" sz="3600">
            <a:latin typeface="+mn-ea"/>
            <a:ea typeface="+mn-ea"/>
          </a:endParaRPr>
        </a:p>
      </dgm:t>
    </dgm:pt>
    <dgm:pt modelId="{147AE200-B361-6340-8749-124425BDE5C4}">
      <dgm:prSet custT="1"/>
      <dgm:spPr/>
      <dgm:t>
        <a:bodyPr/>
        <a:lstStyle/>
        <a:p>
          <a:r>
            <a:rPr lang="zh-CN" altLang="en-US" sz="1400" b="1" dirty="0">
              <a:latin typeface="+mn-ea"/>
              <a:ea typeface="+mn-ea"/>
            </a:rPr>
            <a:t>可维护性</a:t>
          </a:r>
          <a:r>
            <a:rPr lang="zh-CN" altLang="en-US" sz="900" b="1" dirty="0">
              <a:latin typeface="+mn-ea"/>
              <a:ea typeface="+mn-ea"/>
            </a:rPr>
            <a:t>（</a:t>
          </a:r>
          <a:r>
            <a:rPr lang="en-US" altLang="zh-CN" sz="900" b="1" dirty="0">
              <a:latin typeface="+mn-ea"/>
              <a:ea typeface="+mn-ea"/>
            </a:rPr>
            <a:t>Maintainability</a:t>
          </a:r>
          <a:r>
            <a:rPr lang="zh-CN" altLang="en-US" sz="900" b="1" dirty="0">
              <a:latin typeface="+mn-ea"/>
              <a:ea typeface="+mn-ea"/>
            </a:rPr>
            <a:t>）</a:t>
          </a:r>
        </a:p>
      </dgm:t>
    </dgm:pt>
    <dgm:pt modelId="{0DF8DD13-71BF-044C-BEE4-E97D74D56B39}" type="parTrans" cxnId="{6BF67D7A-E450-1047-93F4-CFEBF7024786}">
      <dgm:prSet/>
      <dgm:spPr/>
      <dgm:t>
        <a:bodyPr/>
        <a:lstStyle/>
        <a:p>
          <a:endParaRPr lang="zh-CN" altLang="en-US" sz="3600">
            <a:latin typeface="+mn-ea"/>
            <a:ea typeface="+mn-ea"/>
          </a:endParaRPr>
        </a:p>
      </dgm:t>
    </dgm:pt>
    <dgm:pt modelId="{77211218-FEDD-5949-814D-AF3366DF0AE7}" type="sibTrans" cxnId="{6BF67D7A-E450-1047-93F4-CFEBF7024786}">
      <dgm:prSet/>
      <dgm:spPr/>
      <dgm:t>
        <a:bodyPr/>
        <a:lstStyle/>
        <a:p>
          <a:endParaRPr lang="zh-CN" altLang="en-US" sz="3600">
            <a:latin typeface="+mn-ea"/>
            <a:ea typeface="+mn-ea"/>
          </a:endParaRPr>
        </a:p>
      </dgm:t>
    </dgm:pt>
    <dgm:pt modelId="{42EF3FFF-27FE-914D-94C6-0FFC0F417B5A}">
      <dgm:prSet custT="1"/>
      <dgm:spPr/>
      <dgm:t>
        <a:bodyPr/>
        <a:lstStyle/>
        <a:p>
          <a:r>
            <a:rPr lang="zh-CN" altLang="en-US" sz="1400" b="1" dirty="0">
              <a:latin typeface="+mn-ea"/>
              <a:ea typeface="+mn-ea"/>
            </a:rPr>
            <a:t>可移植性</a:t>
          </a:r>
          <a:r>
            <a:rPr lang="zh-CN" altLang="en-US" sz="900" b="1" dirty="0">
              <a:latin typeface="+mn-ea"/>
              <a:ea typeface="+mn-ea"/>
            </a:rPr>
            <a:t>（</a:t>
          </a:r>
          <a:r>
            <a:rPr lang="en-US" altLang="zh-CN" sz="900" b="1" dirty="0">
              <a:latin typeface="+mn-ea"/>
              <a:ea typeface="+mn-ea"/>
            </a:rPr>
            <a:t>Portability</a:t>
          </a:r>
          <a:r>
            <a:rPr lang="zh-CN" altLang="en-US" sz="900" b="1" dirty="0">
              <a:latin typeface="+mn-ea"/>
              <a:ea typeface="+mn-ea"/>
            </a:rPr>
            <a:t>）</a:t>
          </a:r>
        </a:p>
      </dgm:t>
    </dgm:pt>
    <dgm:pt modelId="{7B55DE7D-3482-E746-B931-9C4CAE730261}" type="parTrans" cxnId="{D1A458C0-DF02-154D-8064-B89C6D3190EF}">
      <dgm:prSet/>
      <dgm:spPr/>
      <dgm:t>
        <a:bodyPr/>
        <a:lstStyle/>
        <a:p>
          <a:endParaRPr lang="zh-CN" altLang="en-US" sz="3600">
            <a:latin typeface="+mn-ea"/>
            <a:ea typeface="+mn-ea"/>
          </a:endParaRPr>
        </a:p>
      </dgm:t>
    </dgm:pt>
    <dgm:pt modelId="{4E07A65A-7D54-5849-85D2-A078492ABEC3}" type="sibTrans" cxnId="{D1A458C0-DF02-154D-8064-B89C6D3190EF}">
      <dgm:prSet/>
      <dgm:spPr/>
      <dgm:t>
        <a:bodyPr/>
        <a:lstStyle/>
        <a:p>
          <a:endParaRPr lang="zh-CN" altLang="en-US" sz="3600">
            <a:latin typeface="+mn-ea"/>
            <a:ea typeface="+mn-ea"/>
          </a:endParaRPr>
        </a:p>
      </dgm:t>
    </dgm:pt>
    <dgm:pt modelId="{A342C1AB-50B6-8B4E-A91B-E1B5598C3844}">
      <dgm:prSet custT="1"/>
      <dgm:spPr/>
      <dgm:t>
        <a:bodyPr/>
        <a:lstStyle/>
        <a:p>
          <a:r>
            <a:rPr lang="zh-CN" altLang="en-US" sz="1200" dirty="0">
              <a:latin typeface="+mn-ea"/>
              <a:ea typeface="+mn-ea"/>
            </a:rPr>
            <a:t>实践行为</a:t>
          </a:r>
          <a:endParaRPr lang="en-US" altLang="zh-CN" sz="1200" dirty="0">
            <a:latin typeface="+mn-ea"/>
            <a:ea typeface="+mn-ea"/>
          </a:endParaRPr>
        </a:p>
        <a:p>
          <a:r>
            <a:rPr lang="zh-CN" altLang="en-US" sz="1200" dirty="0">
              <a:latin typeface="+mn-ea"/>
              <a:ea typeface="+mn-ea"/>
            </a:rPr>
            <a:t>资源利用率</a:t>
          </a:r>
          <a:endParaRPr lang="en-US" altLang="zh-CN" sz="1200" dirty="0">
            <a:latin typeface="+mn-ea"/>
            <a:ea typeface="+mn-ea"/>
          </a:endParaRPr>
        </a:p>
        <a:p>
          <a:r>
            <a:rPr lang="zh-CN" altLang="en-US" sz="1200" dirty="0">
              <a:latin typeface="+mn-ea"/>
              <a:ea typeface="+mn-ea"/>
            </a:rPr>
            <a:t>容量</a:t>
          </a:r>
        </a:p>
      </dgm:t>
    </dgm:pt>
    <dgm:pt modelId="{B12BEED0-91C4-0E40-AD60-34CC9912696B}" type="parTrans" cxnId="{9B29FEDB-F8D9-644B-83B2-51D5BBB0C662}">
      <dgm:prSet/>
      <dgm:spPr/>
      <dgm:t>
        <a:bodyPr/>
        <a:lstStyle/>
        <a:p>
          <a:endParaRPr lang="zh-CN" altLang="en-US" sz="3600">
            <a:latin typeface="+mn-ea"/>
            <a:ea typeface="+mn-ea"/>
          </a:endParaRPr>
        </a:p>
      </dgm:t>
    </dgm:pt>
    <dgm:pt modelId="{F9AFA0EE-E56A-F546-9E0B-CEC0D6D68A58}" type="sibTrans" cxnId="{9B29FEDB-F8D9-644B-83B2-51D5BBB0C662}">
      <dgm:prSet/>
      <dgm:spPr/>
      <dgm:t>
        <a:bodyPr/>
        <a:lstStyle/>
        <a:p>
          <a:endParaRPr lang="zh-CN" altLang="en-US" sz="3600">
            <a:latin typeface="+mn-ea"/>
            <a:ea typeface="+mn-ea"/>
          </a:endParaRPr>
        </a:p>
      </dgm:t>
    </dgm:pt>
    <dgm:pt modelId="{04C6581A-F11B-3D41-86FF-BBA4EEB02680}">
      <dgm:prSet custT="1"/>
      <dgm:spPr/>
      <dgm:t>
        <a:bodyPr/>
        <a:lstStyle/>
        <a:p>
          <a:r>
            <a:rPr lang="zh-CN" altLang="en-US" sz="1200" dirty="0">
              <a:latin typeface="+mn-ea"/>
              <a:ea typeface="+mn-ea"/>
            </a:rPr>
            <a:t>共存</a:t>
          </a:r>
          <a:endParaRPr lang="en-US" altLang="zh-CN" sz="1200" dirty="0">
            <a:latin typeface="+mn-ea"/>
            <a:ea typeface="+mn-ea"/>
          </a:endParaRPr>
        </a:p>
        <a:p>
          <a:r>
            <a:rPr lang="zh-CN" altLang="en-US" sz="1200" dirty="0">
              <a:latin typeface="+mn-ea"/>
              <a:ea typeface="+mn-ea"/>
            </a:rPr>
            <a:t>互操作性</a:t>
          </a:r>
        </a:p>
      </dgm:t>
    </dgm:pt>
    <dgm:pt modelId="{2FA03F4C-6021-CC4A-880C-C599F83FB095}" type="parTrans" cxnId="{3AD7819D-1089-5D48-AF9F-EF993DE72620}">
      <dgm:prSet/>
      <dgm:spPr/>
      <dgm:t>
        <a:bodyPr/>
        <a:lstStyle/>
        <a:p>
          <a:endParaRPr lang="zh-CN" altLang="en-US" sz="3600">
            <a:latin typeface="+mn-ea"/>
            <a:ea typeface="+mn-ea"/>
          </a:endParaRPr>
        </a:p>
      </dgm:t>
    </dgm:pt>
    <dgm:pt modelId="{38176563-78AB-1546-BBD1-F95E93C5C99F}" type="sibTrans" cxnId="{3AD7819D-1089-5D48-AF9F-EF993DE72620}">
      <dgm:prSet/>
      <dgm:spPr/>
      <dgm:t>
        <a:bodyPr/>
        <a:lstStyle/>
        <a:p>
          <a:endParaRPr lang="zh-CN" altLang="en-US" sz="3600">
            <a:latin typeface="+mn-ea"/>
            <a:ea typeface="+mn-ea"/>
          </a:endParaRPr>
        </a:p>
      </dgm:t>
    </dgm:pt>
    <dgm:pt modelId="{295A3772-06D2-474F-A7EA-56D8571B0AC4}">
      <dgm:prSet custT="1"/>
      <dgm:spPr/>
      <dgm:t>
        <a:bodyPr/>
        <a:lstStyle/>
        <a:p>
          <a:r>
            <a:rPr lang="zh-CN" altLang="en-US" sz="1200" dirty="0">
              <a:latin typeface="+mn-ea"/>
              <a:ea typeface="+mn-ea"/>
            </a:rPr>
            <a:t>适当的可识别性</a:t>
          </a:r>
          <a:endParaRPr lang="en-US" altLang="zh-CN" sz="1200" dirty="0">
            <a:latin typeface="+mn-ea"/>
            <a:ea typeface="+mn-ea"/>
          </a:endParaRPr>
        </a:p>
        <a:p>
          <a:r>
            <a:rPr lang="zh-CN" altLang="en-US" sz="1200" dirty="0">
              <a:latin typeface="+mn-ea"/>
              <a:ea typeface="+mn-ea"/>
            </a:rPr>
            <a:t>易学性</a:t>
          </a:r>
          <a:endParaRPr lang="en-US" altLang="zh-CN" sz="1200" dirty="0">
            <a:latin typeface="+mn-ea"/>
            <a:ea typeface="+mn-ea"/>
          </a:endParaRPr>
        </a:p>
        <a:p>
          <a:r>
            <a:rPr lang="zh-CN" altLang="en-US" sz="1200" dirty="0">
              <a:latin typeface="+mn-ea"/>
              <a:ea typeface="+mn-ea"/>
            </a:rPr>
            <a:t>易操作性</a:t>
          </a:r>
          <a:endParaRPr lang="en-US" altLang="zh-CN" sz="1200" dirty="0">
            <a:latin typeface="+mn-ea"/>
            <a:ea typeface="+mn-ea"/>
          </a:endParaRPr>
        </a:p>
        <a:p>
          <a:r>
            <a:rPr lang="zh-CN" altLang="en-US" sz="1200" dirty="0">
              <a:latin typeface="+mn-ea"/>
              <a:ea typeface="+mn-ea"/>
            </a:rPr>
            <a:t>用户错误保护</a:t>
          </a:r>
          <a:endParaRPr lang="en-US" altLang="zh-CN" sz="1200" dirty="0">
            <a:latin typeface="+mn-ea"/>
            <a:ea typeface="+mn-ea"/>
          </a:endParaRPr>
        </a:p>
        <a:p>
          <a:r>
            <a:rPr lang="zh-CN" altLang="en-US" sz="1200" dirty="0">
              <a:latin typeface="+mn-ea"/>
              <a:ea typeface="+mn-ea"/>
            </a:rPr>
            <a:t>用户界面美感</a:t>
          </a:r>
          <a:endParaRPr lang="en-US" altLang="zh-CN" sz="1200" dirty="0">
            <a:latin typeface="+mn-ea"/>
            <a:ea typeface="+mn-ea"/>
          </a:endParaRPr>
        </a:p>
        <a:p>
          <a:r>
            <a:rPr lang="zh-CN" altLang="en-US" sz="1200" dirty="0">
              <a:latin typeface="+mn-ea"/>
              <a:ea typeface="+mn-ea"/>
            </a:rPr>
            <a:t>可达性</a:t>
          </a:r>
        </a:p>
      </dgm:t>
    </dgm:pt>
    <dgm:pt modelId="{9999DE1D-B484-1647-AF91-CF865F1CBF80}" type="parTrans" cxnId="{76C702B6-8898-0946-82E4-886F96FF2501}">
      <dgm:prSet/>
      <dgm:spPr/>
      <dgm:t>
        <a:bodyPr/>
        <a:lstStyle/>
        <a:p>
          <a:endParaRPr lang="zh-CN" altLang="en-US" sz="3600">
            <a:latin typeface="+mn-ea"/>
            <a:ea typeface="+mn-ea"/>
          </a:endParaRPr>
        </a:p>
      </dgm:t>
    </dgm:pt>
    <dgm:pt modelId="{88A8CA21-B852-834E-ACF9-2F0916BCAA6B}" type="sibTrans" cxnId="{76C702B6-8898-0946-82E4-886F96FF2501}">
      <dgm:prSet/>
      <dgm:spPr/>
      <dgm:t>
        <a:bodyPr/>
        <a:lstStyle/>
        <a:p>
          <a:endParaRPr lang="zh-CN" altLang="en-US" sz="3600">
            <a:latin typeface="+mn-ea"/>
            <a:ea typeface="+mn-ea"/>
          </a:endParaRPr>
        </a:p>
      </dgm:t>
    </dgm:pt>
    <dgm:pt modelId="{1DFAC960-2194-3A45-A27F-FBAA369DC554}">
      <dgm:prSet custT="1"/>
      <dgm:spPr/>
      <dgm:t>
        <a:bodyPr/>
        <a:lstStyle/>
        <a:p>
          <a:r>
            <a:rPr lang="zh-CN" altLang="en-US" sz="1200" dirty="0">
              <a:latin typeface="+mn-ea"/>
              <a:ea typeface="+mn-ea"/>
            </a:rPr>
            <a:t>成熟度</a:t>
          </a:r>
          <a:endParaRPr lang="en-US" altLang="zh-CN" sz="1200" dirty="0">
            <a:latin typeface="+mn-ea"/>
            <a:ea typeface="+mn-ea"/>
          </a:endParaRPr>
        </a:p>
        <a:p>
          <a:r>
            <a:rPr lang="zh-CN" altLang="en-US" sz="1200" dirty="0">
              <a:latin typeface="+mn-ea"/>
              <a:ea typeface="+mn-ea"/>
            </a:rPr>
            <a:t>可用性</a:t>
          </a:r>
          <a:endParaRPr lang="en-US" altLang="zh-CN" sz="1200" dirty="0">
            <a:latin typeface="+mn-ea"/>
            <a:ea typeface="+mn-ea"/>
          </a:endParaRPr>
        </a:p>
        <a:p>
          <a:r>
            <a:rPr lang="zh-CN" altLang="en-US" sz="1200" dirty="0">
              <a:latin typeface="+mn-ea"/>
              <a:ea typeface="+mn-ea"/>
            </a:rPr>
            <a:t>容错</a:t>
          </a:r>
          <a:endParaRPr lang="en-US" altLang="zh-CN" sz="1200" dirty="0">
            <a:latin typeface="+mn-ea"/>
            <a:ea typeface="+mn-ea"/>
          </a:endParaRPr>
        </a:p>
        <a:p>
          <a:r>
            <a:rPr lang="zh-CN" altLang="en-US" sz="1200" dirty="0">
              <a:latin typeface="+mn-ea"/>
              <a:ea typeface="+mn-ea"/>
            </a:rPr>
            <a:t>可恢复性</a:t>
          </a:r>
        </a:p>
      </dgm:t>
    </dgm:pt>
    <dgm:pt modelId="{9D7FFD7B-8CE9-844D-A524-0562ADD2DF76}" type="parTrans" cxnId="{0D2DE10B-77D6-414A-ABF7-55A95FF8EA3C}">
      <dgm:prSet/>
      <dgm:spPr/>
      <dgm:t>
        <a:bodyPr/>
        <a:lstStyle/>
        <a:p>
          <a:endParaRPr lang="zh-CN" altLang="en-US" sz="3600">
            <a:latin typeface="+mn-ea"/>
            <a:ea typeface="+mn-ea"/>
          </a:endParaRPr>
        </a:p>
      </dgm:t>
    </dgm:pt>
    <dgm:pt modelId="{1704B8CC-CD5A-C547-99BF-A56C2265A038}" type="sibTrans" cxnId="{0D2DE10B-77D6-414A-ABF7-55A95FF8EA3C}">
      <dgm:prSet/>
      <dgm:spPr/>
      <dgm:t>
        <a:bodyPr/>
        <a:lstStyle/>
        <a:p>
          <a:endParaRPr lang="zh-CN" altLang="en-US" sz="3600">
            <a:latin typeface="+mn-ea"/>
            <a:ea typeface="+mn-ea"/>
          </a:endParaRPr>
        </a:p>
      </dgm:t>
    </dgm:pt>
    <dgm:pt modelId="{FE2A72E8-C02F-A04F-9A22-7984E56FC0C5}">
      <dgm:prSet custT="1"/>
      <dgm:spPr/>
      <dgm:t>
        <a:bodyPr/>
        <a:lstStyle/>
        <a:p>
          <a:r>
            <a:rPr lang="zh-CN" altLang="en-US" sz="1200" dirty="0">
              <a:latin typeface="+mn-ea"/>
              <a:ea typeface="+mn-ea"/>
            </a:rPr>
            <a:t>保密性</a:t>
          </a:r>
          <a:endParaRPr lang="en-US" altLang="zh-CN" sz="1200" dirty="0">
            <a:latin typeface="+mn-ea"/>
            <a:ea typeface="+mn-ea"/>
          </a:endParaRPr>
        </a:p>
        <a:p>
          <a:r>
            <a:rPr lang="zh-CN" altLang="en-US" sz="1200" dirty="0">
              <a:latin typeface="+mn-ea"/>
              <a:ea typeface="+mn-ea"/>
            </a:rPr>
            <a:t>完整性</a:t>
          </a:r>
          <a:endParaRPr lang="en-US" altLang="zh-CN" sz="1200" dirty="0">
            <a:latin typeface="+mn-ea"/>
            <a:ea typeface="+mn-ea"/>
          </a:endParaRPr>
        </a:p>
        <a:p>
          <a:r>
            <a:rPr lang="zh-CN" altLang="en-US" sz="1200" dirty="0">
              <a:latin typeface="+mn-ea"/>
              <a:ea typeface="+mn-ea"/>
            </a:rPr>
            <a:t>抵抗赖姓</a:t>
          </a:r>
          <a:endParaRPr lang="en-US" altLang="zh-CN" sz="1200" dirty="0">
            <a:latin typeface="+mn-ea"/>
            <a:ea typeface="+mn-ea"/>
          </a:endParaRPr>
        </a:p>
        <a:p>
          <a:r>
            <a:rPr lang="zh-CN" altLang="en-US" sz="1200" dirty="0">
              <a:latin typeface="+mn-ea"/>
              <a:ea typeface="+mn-ea"/>
            </a:rPr>
            <a:t>可审核性</a:t>
          </a:r>
          <a:endParaRPr lang="en-US" altLang="zh-CN" sz="1200" dirty="0">
            <a:latin typeface="+mn-ea"/>
            <a:ea typeface="+mn-ea"/>
          </a:endParaRPr>
        </a:p>
        <a:p>
          <a:r>
            <a:rPr lang="zh-CN" altLang="en-US" sz="1200" dirty="0">
              <a:latin typeface="+mn-ea"/>
              <a:ea typeface="+mn-ea"/>
            </a:rPr>
            <a:t>真实性</a:t>
          </a:r>
        </a:p>
      </dgm:t>
    </dgm:pt>
    <dgm:pt modelId="{F0095006-AD5A-2A45-B4C9-95502BBDD4FD}" type="parTrans" cxnId="{9479C72E-7E5D-6B4F-9E84-D38529AD4EE7}">
      <dgm:prSet/>
      <dgm:spPr/>
      <dgm:t>
        <a:bodyPr/>
        <a:lstStyle/>
        <a:p>
          <a:endParaRPr lang="zh-CN" altLang="en-US" sz="3600">
            <a:latin typeface="+mn-ea"/>
            <a:ea typeface="+mn-ea"/>
          </a:endParaRPr>
        </a:p>
      </dgm:t>
    </dgm:pt>
    <dgm:pt modelId="{9321DDB2-2090-044C-BC1A-EF9EC1181C5C}" type="sibTrans" cxnId="{9479C72E-7E5D-6B4F-9E84-D38529AD4EE7}">
      <dgm:prSet/>
      <dgm:spPr/>
      <dgm:t>
        <a:bodyPr/>
        <a:lstStyle/>
        <a:p>
          <a:endParaRPr lang="zh-CN" altLang="en-US" sz="3600">
            <a:latin typeface="+mn-ea"/>
            <a:ea typeface="+mn-ea"/>
          </a:endParaRPr>
        </a:p>
      </dgm:t>
    </dgm:pt>
    <dgm:pt modelId="{11684FC4-7D6D-DA4B-A59D-98C42ECFB2F8}">
      <dgm:prSet custT="1"/>
      <dgm:spPr/>
      <dgm:t>
        <a:bodyPr/>
        <a:lstStyle/>
        <a:p>
          <a:r>
            <a:rPr lang="zh-CN" altLang="en-US" sz="1200" dirty="0">
              <a:latin typeface="+mn-ea"/>
              <a:ea typeface="+mn-ea"/>
            </a:rPr>
            <a:t>模块化</a:t>
          </a:r>
          <a:endParaRPr lang="en-US" altLang="zh-CN" sz="1200" dirty="0">
            <a:latin typeface="+mn-ea"/>
            <a:ea typeface="+mn-ea"/>
          </a:endParaRPr>
        </a:p>
        <a:p>
          <a:r>
            <a:rPr lang="zh-CN" altLang="en-US" sz="1200" dirty="0">
              <a:latin typeface="+mn-ea"/>
              <a:ea typeface="+mn-ea"/>
            </a:rPr>
            <a:t>复用性</a:t>
          </a:r>
          <a:endParaRPr lang="en-US" altLang="zh-CN" sz="1200" dirty="0">
            <a:latin typeface="+mn-ea"/>
            <a:ea typeface="+mn-ea"/>
          </a:endParaRPr>
        </a:p>
        <a:p>
          <a:r>
            <a:rPr lang="zh-CN" altLang="en-US" sz="1200" dirty="0">
              <a:latin typeface="+mn-ea"/>
              <a:ea typeface="+mn-ea"/>
            </a:rPr>
            <a:t>易分析性</a:t>
          </a:r>
          <a:endParaRPr lang="en-US" altLang="zh-CN" sz="1200" dirty="0">
            <a:latin typeface="+mn-ea"/>
            <a:ea typeface="+mn-ea"/>
          </a:endParaRPr>
        </a:p>
        <a:p>
          <a:r>
            <a:rPr lang="zh-CN" altLang="en-US" sz="1200" dirty="0">
              <a:latin typeface="+mn-ea"/>
              <a:ea typeface="+mn-ea"/>
            </a:rPr>
            <a:t>易修改性</a:t>
          </a:r>
          <a:endParaRPr lang="en-US" altLang="zh-CN" sz="1200" dirty="0">
            <a:latin typeface="+mn-ea"/>
            <a:ea typeface="+mn-ea"/>
          </a:endParaRPr>
        </a:p>
        <a:p>
          <a:r>
            <a:rPr lang="zh-CN" altLang="en-US" sz="1200" dirty="0">
              <a:latin typeface="+mn-ea"/>
              <a:ea typeface="+mn-ea"/>
            </a:rPr>
            <a:t>易测试性</a:t>
          </a:r>
        </a:p>
      </dgm:t>
    </dgm:pt>
    <dgm:pt modelId="{039CCE1D-34DC-8E46-9873-7BEBED2A358F}" type="parTrans" cxnId="{B002F46F-B3F6-FD4B-8DE6-FDCD14724546}">
      <dgm:prSet/>
      <dgm:spPr/>
      <dgm:t>
        <a:bodyPr/>
        <a:lstStyle/>
        <a:p>
          <a:endParaRPr lang="zh-CN" altLang="en-US" sz="3600">
            <a:latin typeface="+mn-ea"/>
            <a:ea typeface="+mn-ea"/>
          </a:endParaRPr>
        </a:p>
      </dgm:t>
    </dgm:pt>
    <dgm:pt modelId="{A6D56523-F208-0548-BA77-6C74CCCFA795}" type="sibTrans" cxnId="{B002F46F-B3F6-FD4B-8DE6-FDCD14724546}">
      <dgm:prSet/>
      <dgm:spPr/>
      <dgm:t>
        <a:bodyPr/>
        <a:lstStyle/>
        <a:p>
          <a:endParaRPr lang="zh-CN" altLang="en-US" sz="3600">
            <a:latin typeface="+mn-ea"/>
            <a:ea typeface="+mn-ea"/>
          </a:endParaRPr>
        </a:p>
      </dgm:t>
    </dgm:pt>
    <dgm:pt modelId="{60F2F229-8CD4-5446-B98B-2ED390BDF2CA}">
      <dgm:prSet custT="1"/>
      <dgm:spPr/>
      <dgm:t>
        <a:bodyPr/>
        <a:lstStyle/>
        <a:p>
          <a:r>
            <a:rPr lang="zh-CN" altLang="en-US" sz="1200" dirty="0">
              <a:latin typeface="+mn-ea"/>
              <a:ea typeface="+mn-ea"/>
            </a:rPr>
            <a:t>适应性</a:t>
          </a:r>
          <a:endParaRPr lang="en-US" altLang="zh-CN" sz="1200" dirty="0">
            <a:latin typeface="+mn-ea"/>
            <a:ea typeface="+mn-ea"/>
          </a:endParaRPr>
        </a:p>
        <a:p>
          <a:r>
            <a:rPr lang="zh-CN" altLang="en-US" sz="1200" dirty="0">
              <a:latin typeface="+mn-ea"/>
              <a:ea typeface="+mn-ea"/>
            </a:rPr>
            <a:t>易安装性</a:t>
          </a:r>
          <a:endParaRPr lang="en-US" altLang="zh-CN" sz="1200" dirty="0">
            <a:latin typeface="+mn-ea"/>
            <a:ea typeface="+mn-ea"/>
          </a:endParaRPr>
        </a:p>
        <a:p>
          <a:r>
            <a:rPr lang="zh-CN" altLang="en-US" sz="1200" dirty="0">
              <a:latin typeface="+mn-ea"/>
              <a:ea typeface="+mn-ea"/>
            </a:rPr>
            <a:t>易替换性</a:t>
          </a:r>
        </a:p>
      </dgm:t>
    </dgm:pt>
    <dgm:pt modelId="{4C3B062C-A3BA-A84E-A502-22A29AF1319E}" type="parTrans" cxnId="{049E287A-6B4D-044C-B6AF-A4C48608D39D}">
      <dgm:prSet/>
      <dgm:spPr/>
      <dgm:t>
        <a:bodyPr/>
        <a:lstStyle/>
        <a:p>
          <a:endParaRPr lang="zh-CN" altLang="en-US" sz="3600">
            <a:latin typeface="+mn-ea"/>
            <a:ea typeface="+mn-ea"/>
          </a:endParaRPr>
        </a:p>
      </dgm:t>
    </dgm:pt>
    <dgm:pt modelId="{F37906F5-18D9-F64D-97EE-869C58A5BC95}" type="sibTrans" cxnId="{049E287A-6B4D-044C-B6AF-A4C48608D39D}">
      <dgm:prSet/>
      <dgm:spPr/>
      <dgm:t>
        <a:bodyPr/>
        <a:lstStyle/>
        <a:p>
          <a:endParaRPr lang="zh-CN" altLang="en-US" sz="3600">
            <a:latin typeface="+mn-ea"/>
            <a:ea typeface="+mn-ea"/>
          </a:endParaRPr>
        </a:p>
      </dgm:t>
    </dgm:pt>
    <dgm:pt modelId="{52722D61-DA17-164B-8357-EAF18369FCBA}" type="pres">
      <dgm:prSet presAssocID="{5D9F5358-B394-7E42-9A9B-0F987A92DF09}" presName="hierChild1" presStyleCnt="0">
        <dgm:presLayoutVars>
          <dgm:orgChart val="1"/>
          <dgm:chPref val="1"/>
          <dgm:dir/>
          <dgm:animOne val="branch"/>
          <dgm:animLvl val="lvl"/>
          <dgm:resizeHandles/>
        </dgm:presLayoutVars>
      </dgm:prSet>
      <dgm:spPr/>
    </dgm:pt>
    <dgm:pt modelId="{B3705760-A2F8-9044-AD2B-215F508F94EE}" type="pres">
      <dgm:prSet presAssocID="{6098225C-66DA-8546-B4F3-E09271B89EF7}" presName="hierRoot1" presStyleCnt="0">
        <dgm:presLayoutVars>
          <dgm:hierBranch val="init"/>
        </dgm:presLayoutVars>
      </dgm:prSet>
      <dgm:spPr/>
    </dgm:pt>
    <dgm:pt modelId="{7FEC6148-DB73-1043-B50C-32C1B05B2216}" type="pres">
      <dgm:prSet presAssocID="{6098225C-66DA-8546-B4F3-E09271B89EF7}" presName="rootComposite1" presStyleCnt="0"/>
      <dgm:spPr/>
    </dgm:pt>
    <dgm:pt modelId="{D9F6089B-A31F-2C4C-A839-F39CCB324680}" type="pres">
      <dgm:prSet presAssocID="{6098225C-66DA-8546-B4F3-E09271B89EF7}" presName="rootText1" presStyleLbl="node0" presStyleIdx="0" presStyleCnt="1" custScaleX="219874" custLinFactY="-134196" custLinFactNeighborX="429" custLinFactNeighborY="-200000">
        <dgm:presLayoutVars>
          <dgm:chPref val="3"/>
        </dgm:presLayoutVars>
      </dgm:prSet>
      <dgm:spPr/>
    </dgm:pt>
    <dgm:pt modelId="{5E702216-4555-CE49-B678-39957DCA4900}" type="pres">
      <dgm:prSet presAssocID="{6098225C-66DA-8546-B4F3-E09271B89EF7}" presName="rootConnector1" presStyleLbl="node1" presStyleIdx="0" presStyleCnt="0"/>
      <dgm:spPr/>
    </dgm:pt>
    <dgm:pt modelId="{4F447DBB-E3A2-004E-A0D8-82C99381D9AB}" type="pres">
      <dgm:prSet presAssocID="{6098225C-66DA-8546-B4F3-E09271B89EF7}" presName="hierChild2" presStyleCnt="0"/>
      <dgm:spPr/>
    </dgm:pt>
    <dgm:pt modelId="{BC58686E-7CFE-3D40-9AB4-629D4231D4FA}" type="pres">
      <dgm:prSet presAssocID="{76455B8C-B392-254D-96D4-DC80E9D88889}" presName="Name37" presStyleLbl="parChTrans1D2" presStyleIdx="0" presStyleCnt="8"/>
      <dgm:spPr/>
    </dgm:pt>
    <dgm:pt modelId="{457F401E-549D-554F-81A3-E3FA899CE18D}" type="pres">
      <dgm:prSet presAssocID="{998CDC2D-B8F9-024D-8345-44BD579A8ECF}" presName="hierRoot2" presStyleCnt="0">
        <dgm:presLayoutVars>
          <dgm:hierBranch val="init"/>
        </dgm:presLayoutVars>
      </dgm:prSet>
      <dgm:spPr/>
    </dgm:pt>
    <dgm:pt modelId="{B76B02C2-9549-DD4E-ABD9-9AF7F2B56792}" type="pres">
      <dgm:prSet presAssocID="{998CDC2D-B8F9-024D-8345-44BD579A8ECF}" presName="rootComposite" presStyleCnt="0"/>
      <dgm:spPr/>
    </dgm:pt>
    <dgm:pt modelId="{0B927227-5EBA-C049-B31A-3BE2BD0113CA}" type="pres">
      <dgm:prSet presAssocID="{998CDC2D-B8F9-024D-8345-44BD579A8ECF}" presName="rootText" presStyleLbl="node2" presStyleIdx="0" presStyleCnt="8" custScaleY="266609" custLinFactNeighborX="12103" custLinFactNeighborY="-13786">
        <dgm:presLayoutVars>
          <dgm:chPref val="3"/>
        </dgm:presLayoutVars>
      </dgm:prSet>
      <dgm:spPr/>
    </dgm:pt>
    <dgm:pt modelId="{535D620E-BC4B-1143-88EB-447CB37C3960}" type="pres">
      <dgm:prSet presAssocID="{998CDC2D-B8F9-024D-8345-44BD579A8ECF}" presName="rootConnector" presStyleLbl="node2" presStyleIdx="0" presStyleCnt="8"/>
      <dgm:spPr/>
    </dgm:pt>
    <dgm:pt modelId="{87329406-CCDB-4642-BB17-0F610DF579DA}" type="pres">
      <dgm:prSet presAssocID="{998CDC2D-B8F9-024D-8345-44BD579A8ECF}" presName="hierChild4" presStyleCnt="0"/>
      <dgm:spPr/>
    </dgm:pt>
    <dgm:pt modelId="{021A41BD-4E21-EA4C-BDAD-A0ABA945CDF0}" type="pres">
      <dgm:prSet presAssocID="{14E3AE6C-9AD9-1C41-95E5-3DE7F4C13EA6}" presName="Name37" presStyleLbl="parChTrans1D3" presStyleIdx="0" presStyleCnt="8"/>
      <dgm:spPr/>
    </dgm:pt>
    <dgm:pt modelId="{DCBF08AC-843B-7C4D-9F5D-A3AC19E315C5}" type="pres">
      <dgm:prSet presAssocID="{3E5C5D41-B8CD-8340-915F-6EAE136842EC}" presName="hierRoot2" presStyleCnt="0">
        <dgm:presLayoutVars>
          <dgm:hierBranch val="init"/>
        </dgm:presLayoutVars>
      </dgm:prSet>
      <dgm:spPr/>
    </dgm:pt>
    <dgm:pt modelId="{B7CB8F7D-553A-C445-A00E-B6CB0DDC4F53}" type="pres">
      <dgm:prSet presAssocID="{3E5C5D41-B8CD-8340-915F-6EAE136842EC}" presName="rootComposite" presStyleCnt="0"/>
      <dgm:spPr/>
    </dgm:pt>
    <dgm:pt modelId="{7B34E23D-1F7B-2B4B-98DD-0B450A7B0396}" type="pres">
      <dgm:prSet presAssocID="{3E5C5D41-B8CD-8340-915F-6EAE136842EC}" presName="rootText" presStyleLbl="node3" presStyleIdx="0" presStyleCnt="8" custScaleY="489818" custLinFactNeighborX="-4034" custLinFactNeighborY="4035">
        <dgm:presLayoutVars>
          <dgm:chPref val="3"/>
        </dgm:presLayoutVars>
      </dgm:prSet>
      <dgm:spPr/>
    </dgm:pt>
    <dgm:pt modelId="{AC71128C-E3F1-0445-88EE-D3418D2BCFF2}" type="pres">
      <dgm:prSet presAssocID="{3E5C5D41-B8CD-8340-915F-6EAE136842EC}" presName="rootConnector" presStyleLbl="node3" presStyleIdx="0" presStyleCnt="8"/>
      <dgm:spPr/>
    </dgm:pt>
    <dgm:pt modelId="{6CF3083E-B6E0-DD49-A62E-18781913449A}" type="pres">
      <dgm:prSet presAssocID="{3E5C5D41-B8CD-8340-915F-6EAE136842EC}" presName="hierChild4" presStyleCnt="0"/>
      <dgm:spPr/>
    </dgm:pt>
    <dgm:pt modelId="{437104CD-3A78-2F43-A30D-6D97667360AE}" type="pres">
      <dgm:prSet presAssocID="{3E5C5D41-B8CD-8340-915F-6EAE136842EC}" presName="hierChild5" presStyleCnt="0"/>
      <dgm:spPr/>
    </dgm:pt>
    <dgm:pt modelId="{B3692DA6-1DE2-0A4A-9C95-22CDA4C4AC9B}" type="pres">
      <dgm:prSet presAssocID="{998CDC2D-B8F9-024D-8345-44BD579A8ECF}" presName="hierChild5" presStyleCnt="0"/>
      <dgm:spPr/>
    </dgm:pt>
    <dgm:pt modelId="{204C6270-72C0-4444-9E38-1BE2CA7C8218}" type="pres">
      <dgm:prSet presAssocID="{F28AAB26-561E-F842-887B-54F5E80D496C}" presName="Name37" presStyleLbl="parChTrans1D2" presStyleIdx="1" presStyleCnt="8"/>
      <dgm:spPr/>
    </dgm:pt>
    <dgm:pt modelId="{3E75FAE6-C470-C647-A843-6A7EBE5B1E52}" type="pres">
      <dgm:prSet presAssocID="{B2632264-DCE0-0040-B909-22D3E8E03EDB}" presName="hierRoot2" presStyleCnt="0">
        <dgm:presLayoutVars>
          <dgm:hierBranch val="init"/>
        </dgm:presLayoutVars>
      </dgm:prSet>
      <dgm:spPr/>
    </dgm:pt>
    <dgm:pt modelId="{3353557B-3B30-5F45-BA3A-CD48E79868D2}" type="pres">
      <dgm:prSet presAssocID="{B2632264-DCE0-0040-B909-22D3E8E03EDB}" presName="rootComposite" presStyleCnt="0"/>
      <dgm:spPr/>
    </dgm:pt>
    <dgm:pt modelId="{8785332D-8B68-A44C-B6EB-A407297DF082}" type="pres">
      <dgm:prSet presAssocID="{B2632264-DCE0-0040-B909-22D3E8E03EDB}" presName="rootText" presStyleLbl="node2" presStyleIdx="1" presStyleCnt="8" custScaleY="266609" custLinFactNeighborX="4034" custLinFactNeighborY="-13786">
        <dgm:presLayoutVars>
          <dgm:chPref val="3"/>
        </dgm:presLayoutVars>
      </dgm:prSet>
      <dgm:spPr>
        <a:xfrm>
          <a:off x="1185773" y="1250089"/>
          <a:ext cx="810774" cy="2654623"/>
        </a:xfrm>
        <a:prstGeom prst="rect">
          <a:avLst/>
        </a:prstGeom>
      </dgm:spPr>
    </dgm:pt>
    <dgm:pt modelId="{06FBD3CF-1F2D-B247-AFBD-1F8BBF4478AD}" type="pres">
      <dgm:prSet presAssocID="{B2632264-DCE0-0040-B909-22D3E8E03EDB}" presName="rootConnector" presStyleLbl="node2" presStyleIdx="1" presStyleCnt="8"/>
      <dgm:spPr/>
    </dgm:pt>
    <dgm:pt modelId="{C0DA98E3-1603-4D4E-9675-F2FB2EFCF225}" type="pres">
      <dgm:prSet presAssocID="{B2632264-DCE0-0040-B909-22D3E8E03EDB}" presName="hierChild4" presStyleCnt="0"/>
      <dgm:spPr/>
    </dgm:pt>
    <dgm:pt modelId="{92DA3B44-7552-4A4D-9DB9-1D17F213DDF3}" type="pres">
      <dgm:prSet presAssocID="{B12BEED0-91C4-0E40-AD60-34CC9912696B}" presName="Name37" presStyleLbl="parChTrans1D3" presStyleIdx="1" presStyleCnt="8"/>
      <dgm:spPr/>
    </dgm:pt>
    <dgm:pt modelId="{AE4EE2C7-8642-514B-AB91-0F2CA46543BF}" type="pres">
      <dgm:prSet presAssocID="{A342C1AB-50B6-8B4E-A91B-E1B5598C3844}" presName="hierRoot2" presStyleCnt="0">
        <dgm:presLayoutVars>
          <dgm:hierBranch val="init"/>
        </dgm:presLayoutVars>
      </dgm:prSet>
      <dgm:spPr/>
    </dgm:pt>
    <dgm:pt modelId="{98769545-F971-A549-82CE-6A0DDCBCB07E}" type="pres">
      <dgm:prSet presAssocID="{A342C1AB-50B6-8B4E-A91B-E1B5598C3844}" presName="rootComposite" presStyleCnt="0"/>
      <dgm:spPr/>
    </dgm:pt>
    <dgm:pt modelId="{0AC72ABC-868B-BE41-90B6-4AD04F1D3F90}" type="pres">
      <dgm:prSet presAssocID="{A342C1AB-50B6-8B4E-A91B-E1B5598C3844}" presName="rootText" presStyleLbl="node3" presStyleIdx="1" presStyleCnt="8" custScaleY="489818">
        <dgm:presLayoutVars>
          <dgm:chPref val="3"/>
        </dgm:presLayoutVars>
      </dgm:prSet>
      <dgm:spPr/>
    </dgm:pt>
    <dgm:pt modelId="{0D33CCCD-187F-F24C-8E89-1479B9950AF8}" type="pres">
      <dgm:prSet presAssocID="{A342C1AB-50B6-8B4E-A91B-E1B5598C3844}" presName="rootConnector" presStyleLbl="node3" presStyleIdx="1" presStyleCnt="8"/>
      <dgm:spPr/>
    </dgm:pt>
    <dgm:pt modelId="{2A26FC0B-0C21-5D4A-986B-4D659E231B4F}" type="pres">
      <dgm:prSet presAssocID="{A342C1AB-50B6-8B4E-A91B-E1B5598C3844}" presName="hierChild4" presStyleCnt="0"/>
      <dgm:spPr/>
    </dgm:pt>
    <dgm:pt modelId="{E2A34B88-7D06-F240-8E1C-6665182C0853}" type="pres">
      <dgm:prSet presAssocID="{A342C1AB-50B6-8B4E-A91B-E1B5598C3844}" presName="hierChild5" presStyleCnt="0"/>
      <dgm:spPr/>
    </dgm:pt>
    <dgm:pt modelId="{03566A81-7CA8-A64C-8D63-0F8ECEE1A45D}" type="pres">
      <dgm:prSet presAssocID="{B2632264-DCE0-0040-B909-22D3E8E03EDB}" presName="hierChild5" presStyleCnt="0"/>
      <dgm:spPr/>
    </dgm:pt>
    <dgm:pt modelId="{81872899-118E-C548-B2A1-56EF6928D63E}" type="pres">
      <dgm:prSet presAssocID="{E380EDA3-8524-7741-9FE0-38C81E8233A0}" presName="Name37" presStyleLbl="parChTrans1D2" presStyleIdx="2" presStyleCnt="8"/>
      <dgm:spPr/>
    </dgm:pt>
    <dgm:pt modelId="{5680F4A0-8B71-8F42-A47E-ED8A11D674FD}" type="pres">
      <dgm:prSet presAssocID="{2C8D8AA5-6942-0149-87B1-D9FBB90006D9}" presName="hierRoot2" presStyleCnt="0">
        <dgm:presLayoutVars>
          <dgm:hierBranch val="init"/>
        </dgm:presLayoutVars>
      </dgm:prSet>
      <dgm:spPr/>
    </dgm:pt>
    <dgm:pt modelId="{321B14D7-1CC1-5B44-A754-E287F263E20C}" type="pres">
      <dgm:prSet presAssocID="{2C8D8AA5-6942-0149-87B1-D9FBB90006D9}" presName="rootComposite" presStyleCnt="0"/>
      <dgm:spPr/>
    </dgm:pt>
    <dgm:pt modelId="{2E87B4E1-DB9D-E844-9CC2-BC173155AF89}" type="pres">
      <dgm:prSet presAssocID="{2C8D8AA5-6942-0149-87B1-D9FBB90006D9}" presName="rootText" presStyleLbl="node2" presStyleIdx="2" presStyleCnt="8" custScaleY="266609" custLinFactNeighborY="-13786">
        <dgm:presLayoutVars>
          <dgm:chPref val="3"/>
        </dgm:presLayoutVars>
      </dgm:prSet>
      <dgm:spPr/>
    </dgm:pt>
    <dgm:pt modelId="{17AE66FA-8B43-8C4D-BCBE-980E0E45EA0C}" type="pres">
      <dgm:prSet presAssocID="{2C8D8AA5-6942-0149-87B1-D9FBB90006D9}" presName="rootConnector" presStyleLbl="node2" presStyleIdx="2" presStyleCnt="8"/>
      <dgm:spPr/>
    </dgm:pt>
    <dgm:pt modelId="{E6CBAA8D-550E-294C-AD30-C35A8FE1981F}" type="pres">
      <dgm:prSet presAssocID="{2C8D8AA5-6942-0149-87B1-D9FBB90006D9}" presName="hierChild4" presStyleCnt="0"/>
      <dgm:spPr/>
    </dgm:pt>
    <dgm:pt modelId="{4B80F4D0-5602-EC4E-8295-75EF8FAA5362}" type="pres">
      <dgm:prSet presAssocID="{2FA03F4C-6021-CC4A-880C-C599F83FB095}" presName="Name37" presStyleLbl="parChTrans1D3" presStyleIdx="2" presStyleCnt="8"/>
      <dgm:spPr/>
    </dgm:pt>
    <dgm:pt modelId="{D016D767-3E5E-6F47-BD12-A8179BF1FF81}" type="pres">
      <dgm:prSet presAssocID="{04C6581A-F11B-3D41-86FF-BBA4EEB02680}" presName="hierRoot2" presStyleCnt="0">
        <dgm:presLayoutVars>
          <dgm:hierBranch val="init"/>
        </dgm:presLayoutVars>
      </dgm:prSet>
      <dgm:spPr/>
    </dgm:pt>
    <dgm:pt modelId="{9678A523-8B67-174C-8C91-0C29290D289F}" type="pres">
      <dgm:prSet presAssocID="{04C6581A-F11B-3D41-86FF-BBA4EEB02680}" presName="rootComposite" presStyleCnt="0"/>
      <dgm:spPr/>
    </dgm:pt>
    <dgm:pt modelId="{0E884A3E-7E56-9D4E-828E-84716CB4A7E1}" type="pres">
      <dgm:prSet presAssocID="{04C6581A-F11B-3D41-86FF-BBA4EEB02680}" presName="rootText" presStyleLbl="node3" presStyleIdx="2" presStyleCnt="8" custScaleY="489818">
        <dgm:presLayoutVars>
          <dgm:chPref val="3"/>
        </dgm:presLayoutVars>
      </dgm:prSet>
      <dgm:spPr/>
    </dgm:pt>
    <dgm:pt modelId="{0295CD5E-E24A-264B-B832-68E08F340C73}" type="pres">
      <dgm:prSet presAssocID="{04C6581A-F11B-3D41-86FF-BBA4EEB02680}" presName="rootConnector" presStyleLbl="node3" presStyleIdx="2" presStyleCnt="8"/>
      <dgm:spPr/>
    </dgm:pt>
    <dgm:pt modelId="{7490AE62-D881-2F4A-A4A8-31202B518AC8}" type="pres">
      <dgm:prSet presAssocID="{04C6581A-F11B-3D41-86FF-BBA4EEB02680}" presName="hierChild4" presStyleCnt="0"/>
      <dgm:spPr/>
    </dgm:pt>
    <dgm:pt modelId="{348D5684-3632-214A-A4C2-06C2A38FAEC8}" type="pres">
      <dgm:prSet presAssocID="{04C6581A-F11B-3D41-86FF-BBA4EEB02680}" presName="hierChild5" presStyleCnt="0"/>
      <dgm:spPr/>
    </dgm:pt>
    <dgm:pt modelId="{DFA9E665-34F3-5043-B3AF-C46CDB542F16}" type="pres">
      <dgm:prSet presAssocID="{2C8D8AA5-6942-0149-87B1-D9FBB90006D9}" presName="hierChild5" presStyleCnt="0"/>
      <dgm:spPr/>
    </dgm:pt>
    <dgm:pt modelId="{A422CD1D-16EC-6641-8FEA-9A93C7AA3A43}" type="pres">
      <dgm:prSet presAssocID="{2A08BC3D-755C-274C-A2B3-0366D7A22AB1}" presName="Name37" presStyleLbl="parChTrans1D2" presStyleIdx="3" presStyleCnt="8"/>
      <dgm:spPr/>
    </dgm:pt>
    <dgm:pt modelId="{1D7B5283-05A7-FE4B-8A54-EA981BE49ADD}" type="pres">
      <dgm:prSet presAssocID="{6F6792C4-FC7D-764A-B6BB-80B2A6FD518D}" presName="hierRoot2" presStyleCnt="0">
        <dgm:presLayoutVars>
          <dgm:hierBranch val="init"/>
        </dgm:presLayoutVars>
      </dgm:prSet>
      <dgm:spPr/>
    </dgm:pt>
    <dgm:pt modelId="{4D8619FB-9B0D-BA48-B3F8-AFE6B106C7C8}" type="pres">
      <dgm:prSet presAssocID="{6F6792C4-FC7D-764A-B6BB-80B2A6FD518D}" presName="rootComposite" presStyleCnt="0"/>
      <dgm:spPr/>
    </dgm:pt>
    <dgm:pt modelId="{BF6CC9AF-20FF-A44F-8C52-9015DEF00127}" type="pres">
      <dgm:prSet presAssocID="{6F6792C4-FC7D-764A-B6BB-80B2A6FD518D}" presName="rootText" presStyleLbl="node2" presStyleIdx="3" presStyleCnt="8" custScaleY="266609" custLinFactNeighborX="-1008" custLinFactNeighborY="-13786">
        <dgm:presLayoutVars>
          <dgm:chPref val="3"/>
        </dgm:presLayoutVars>
      </dgm:prSet>
      <dgm:spPr/>
    </dgm:pt>
    <dgm:pt modelId="{6E74DA68-965E-CA4C-ACA0-D54356764A8B}" type="pres">
      <dgm:prSet presAssocID="{6F6792C4-FC7D-764A-B6BB-80B2A6FD518D}" presName="rootConnector" presStyleLbl="node2" presStyleIdx="3" presStyleCnt="8"/>
      <dgm:spPr/>
    </dgm:pt>
    <dgm:pt modelId="{F0040942-1E21-4A44-B81F-DA9AABA91522}" type="pres">
      <dgm:prSet presAssocID="{6F6792C4-FC7D-764A-B6BB-80B2A6FD518D}" presName="hierChild4" presStyleCnt="0"/>
      <dgm:spPr/>
    </dgm:pt>
    <dgm:pt modelId="{E359DEB0-97B4-E343-A13A-08EEE1C47E2B}" type="pres">
      <dgm:prSet presAssocID="{9999DE1D-B484-1647-AF91-CF865F1CBF80}" presName="Name37" presStyleLbl="parChTrans1D3" presStyleIdx="3" presStyleCnt="8"/>
      <dgm:spPr/>
    </dgm:pt>
    <dgm:pt modelId="{9F9D40D4-0007-9140-A7DD-C5A34AF38F77}" type="pres">
      <dgm:prSet presAssocID="{295A3772-06D2-474F-A7EA-56D8571B0AC4}" presName="hierRoot2" presStyleCnt="0">
        <dgm:presLayoutVars>
          <dgm:hierBranch val="init"/>
        </dgm:presLayoutVars>
      </dgm:prSet>
      <dgm:spPr/>
    </dgm:pt>
    <dgm:pt modelId="{F145FA1B-DC35-EB4D-B692-BF388715BEEB}" type="pres">
      <dgm:prSet presAssocID="{295A3772-06D2-474F-A7EA-56D8571B0AC4}" presName="rootComposite" presStyleCnt="0"/>
      <dgm:spPr/>
    </dgm:pt>
    <dgm:pt modelId="{6D948E90-7D8A-514E-B070-690D5DF71A3A}" type="pres">
      <dgm:prSet presAssocID="{295A3772-06D2-474F-A7EA-56D8571B0AC4}" presName="rootText" presStyleLbl="node3" presStyleIdx="3" presStyleCnt="8" custScaleY="489818">
        <dgm:presLayoutVars>
          <dgm:chPref val="3"/>
        </dgm:presLayoutVars>
      </dgm:prSet>
      <dgm:spPr/>
    </dgm:pt>
    <dgm:pt modelId="{A7B6A792-53B5-7444-99CB-3F13D3211F67}" type="pres">
      <dgm:prSet presAssocID="{295A3772-06D2-474F-A7EA-56D8571B0AC4}" presName="rootConnector" presStyleLbl="node3" presStyleIdx="3" presStyleCnt="8"/>
      <dgm:spPr/>
    </dgm:pt>
    <dgm:pt modelId="{E3F0073E-C1B5-D349-8DF4-A9203A05E9B9}" type="pres">
      <dgm:prSet presAssocID="{295A3772-06D2-474F-A7EA-56D8571B0AC4}" presName="hierChild4" presStyleCnt="0"/>
      <dgm:spPr/>
    </dgm:pt>
    <dgm:pt modelId="{1C73F5FD-3FAB-7744-A7EA-50432A6F704E}" type="pres">
      <dgm:prSet presAssocID="{295A3772-06D2-474F-A7EA-56D8571B0AC4}" presName="hierChild5" presStyleCnt="0"/>
      <dgm:spPr/>
    </dgm:pt>
    <dgm:pt modelId="{A48F6112-3AFD-D942-B905-461046D229BA}" type="pres">
      <dgm:prSet presAssocID="{6F6792C4-FC7D-764A-B6BB-80B2A6FD518D}" presName="hierChild5" presStyleCnt="0"/>
      <dgm:spPr/>
    </dgm:pt>
    <dgm:pt modelId="{FEC85CF6-F1A0-7449-A454-BAC02AAB9992}" type="pres">
      <dgm:prSet presAssocID="{905AB9F1-E335-8049-A021-6958E49957B6}" presName="Name37" presStyleLbl="parChTrans1D2" presStyleIdx="4" presStyleCnt="8"/>
      <dgm:spPr/>
    </dgm:pt>
    <dgm:pt modelId="{5361BF43-4315-4940-88AE-360266EBBA68}" type="pres">
      <dgm:prSet presAssocID="{C7DE9FA6-765F-D746-BCA3-173C7CDCAFC3}" presName="hierRoot2" presStyleCnt="0">
        <dgm:presLayoutVars>
          <dgm:hierBranch val="init"/>
        </dgm:presLayoutVars>
      </dgm:prSet>
      <dgm:spPr/>
    </dgm:pt>
    <dgm:pt modelId="{A5A38E02-99B7-7549-9FE2-6E5DC6F4C3A4}" type="pres">
      <dgm:prSet presAssocID="{C7DE9FA6-765F-D746-BCA3-173C7CDCAFC3}" presName="rootComposite" presStyleCnt="0"/>
      <dgm:spPr/>
    </dgm:pt>
    <dgm:pt modelId="{194BF0A8-63BE-6745-88A4-B1E597B05C89}" type="pres">
      <dgm:prSet presAssocID="{C7DE9FA6-765F-D746-BCA3-173C7CDCAFC3}" presName="rootText" presStyleLbl="node2" presStyleIdx="4" presStyleCnt="8" custScaleY="266609" custLinFactNeighborX="4034" custLinFactNeighborY="-13786">
        <dgm:presLayoutVars>
          <dgm:chPref val="3"/>
        </dgm:presLayoutVars>
      </dgm:prSet>
      <dgm:spPr/>
    </dgm:pt>
    <dgm:pt modelId="{EE6705B2-72EA-4344-B555-AD2C6415CF71}" type="pres">
      <dgm:prSet presAssocID="{C7DE9FA6-765F-D746-BCA3-173C7CDCAFC3}" presName="rootConnector" presStyleLbl="node2" presStyleIdx="4" presStyleCnt="8"/>
      <dgm:spPr/>
    </dgm:pt>
    <dgm:pt modelId="{A8143106-59DF-CD4B-B71A-DE7D3A2074FD}" type="pres">
      <dgm:prSet presAssocID="{C7DE9FA6-765F-D746-BCA3-173C7CDCAFC3}" presName="hierChild4" presStyleCnt="0"/>
      <dgm:spPr/>
    </dgm:pt>
    <dgm:pt modelId="{35FC5D22-20C6-6F49-AF4B-28A6F7DF8B19}" type="pres">
      <dgm:prSet presAssocID="{9D7FFD7B-8CE9-844D-A524-0562ADD2DF76}" presName="Name37" presStyleLbl="parChTrans1D3" presStyleIdx="4" presStyleCnt="8"/>
      <dgm:spPr/>
    </dgm:pt>
    <dgm:pt modelId="{4A81C500-8068-1946-B98F-2C2A4DA89D0A}" type="pres">
      <dgm:prSet presAssocID="{1DFAC960-2194-3A45-A27F-FBAA369DC554}" presName="hierRoot2" presStyleCnt="0">
        <dgm:presLayoutVars>
          <dgm:hierBranch val="init"/>
        </dgm:presLayoutVars>
      </dgm:prSet>
      <dgm:spPr/>
    </dgm:pt>
    <dgm:pt modelId="{381E48E2-FF83-2647-9AB5-220522B58097}" type="pres">
      <dgm:prSet presAssocID="{1DFAC960-2194-3A45-A27F-FBAA369DC554}" presName="rootComposite" presStyleCnt="0"/>
      <dgm:spPr/>
    </dgm:pt>
    <dgm:pt modelId="{9A63286D-F8AF-734D-BFA7-340D7386A419}" type="pres">
      <dgm:prSet presAssocID="{1DFAC960-2194-3A45-A27F-FBAA369DC554}" presName="rootText" presStyleLbl="node3" presStyleIdx="4" presStyleCnt="8" custScaleY="489818">
        <dgm:presLayoutVars>
          <dgm:chPref val="3"/>
        </dgm:presLayoutVars>
      </dgm:prSet>
      <dgm:spPr/>
    </dgm:pt>
    <dgm:pt modelId="{3DB67E70-3503-794C-A4A2-3D7F2AD985ED}" type="pres">
      <dgm:prSet presAssocID="{1DFAC960-2194-3A45-A27F-FBAA369DC554}" presName="rootConnector" presStyleLbl="node3" presStyleIdx="4" presStyleCnt="8"/>
      <dgm:spPr/>
    </dgm:pt>
    <dgm:pt modelId="{20B022D1-61E7-B843-9C2A-A3AEDE344C87}" type="pres">
      <dgm:prSet presAssocID="{1DFAC960-2194-3A45-A27F-FBAA369DC554}" presName="hierChild4" presStyleCnt="0"/>
      <dgm:spPr/>
    </dgm:pt>
    <dgm:pt modelId="{ADA9FFA3-E61C-4E4A-A7C8-E592580FC2F0}" type="pres">
      <dgm:prSet presAssocID="{1DFAC960-2194-3A45-A27F-FBAA369DC554}" presName="hierChild5" presStyleCnt="0"/>
      <dgm:spPr/>
    </dgm:pt>
    <dgm:pt modelId="{54FBA4F0-4D03-7D4B-8D9E-71FFB706E95C}" type="pres">
      <dgm:prSet presAssocID="{C7DE9FA6-765F-D746-BCA3-173C7CDCAFC3}" presName="hierChild5" presStyleCnt="0"/>
      <dgm:spPr/>
    </dgm:pt>
    <dgm:pt modelId="{DF80E6D4-D3C6-DD46-8522-D62D6BDF2E5C}" type="pres">
      <dgm:prSet presAssocID="{910E40CB-329A-CD46-B229-A239633464C2}" presName="Name37" presStyleLbl="parChTrans1D2" presStyleIdx="5" presStyleCnt="8"/>
      <dgm:spPr/>
    </dgm:pt>
    <dgm:pt modelId="{A2786D84-12A3-AC4B-BCBB-B86FA1A18FAD}" type="pres">
      <dgm:prSet presAssocID="{32652EA4-5CF8-AC4D-A2A1-2921247F2CFF}" presName="hierRoot2" presStyleCnt="0">
        <dgm:presLayoutVars>
          <dgm:hierBranch val="init"/>
        </dgm:presLayoutVars>
      </dgm:prSet>
      <dgm:spPr/>
    </dgm:pt>
    <dgm:pt modelId="{DDB1CB4C-ABF0-C441-B7FA-27D11C06A1C2}" type="pres">
      <dgm:prSet presAssocID="{32652EA4-5CF8-AC4D-A2A1-2921247F2CFF}" presName="rootComposite" presStyleCnt="0"/>
      <dgm:spPr/>
    </dgm:pt>
    <dgm:pt modelId="{030DB863-985B-3F45-A414-29B1F20B5F5E}" type="pres">
      <dgm:prSet presAssocID="{32652EA4-5CF8-AC4D-A2A1-2921247F2CFF}" presName="rootText" presStyleLbl="node2" presStyleIdx="5" presStyleCnt="8" custScaleY="266609" custLinFactNeighborX="1009" custLinFactNeighborY="-13786">
        <dgm:presLayoutVars>
          <dgm:chPref val="3"/>
        </dgm:presLayoutVars>
      </dgm:prSet>
      <dgm:spPr/>
    </dgm:pt>
    <dgm:pt modelId="{A772D773-0A35-1D48-A893-8C51D51E1130}" type="pres">
      <dgm:prSet presAssocID="{32652EA4-5CF8-AC4D-A2A1-2921247F2CFF}" presName="rootConnector" presStyleLbl="node2" presStyleIdx="5" presStyleCnt="8"/>
      <dgm:spPr/>
    </dgm:pt>
    <dgm:pt modelId="{A276CFD7-1735-9D47-AA67-4B2B5290E4D7}" type="pres">
      <dgm:prSet presAssocID="{32652EA4-5CF8-AC4D-A2A1-2921247F2CFF}" presName="hierChild4" presStyleCnt="0"/>
      <dgm:spPr/>
    </dgm:pt>
    <dgm:pt modelId="{44A3A44C-7BA5-1E48-A893-3DA4979784F0}" type="pres">
      <dgm:prSet presAssocID="{F0095006-AD5A-2A45-B4C9-95502BBDD4FD}" presName="Name37" presStyleLbl="parChTrans1D3" presStyleIdx="5" presStyleCnt="8"/>
      <dgm:spPr/>
    </dgm:pt>
    <dgm:pt modelId="{A43FC4ED-3E0B-AA42-9FC4-35BAE1A9FFB0}" type="pres">
      <dgm:prSet presAssocID="{FE2A72E8-C02F-A04F-9A22-7984E56FC0C5}" presName="hierRoot2" presStyleCnt="0">
        <dgm:presLayoutVars>
          <dgm:hierBranch val="init"/>
        </dgm:presLayoutVars>
      </dgm:prSet>
      <dgm:spPr/>
    </dgm:pt>
    <dgm:pt modelId="{C432D3BC-1A98-6342-9D86-D2C1A23AC7FD}" type="pres">
      <dgm:prSet presAssocID="{FE2A72E8-C02F-A04F-9A22-7984E56FC0C5}" presName="rootComposite" presStyleCnt="0"/>
      <dgm:spPr/>
    </dgm:pt>
    <dgm:pt modelId="{FD711AAB-8553-F148-86E6-77CC82CDCF5D}" type="pres">
      <dgm:prSet presAssocID="{FE2A72E8-C02F-A04F-9A22-7984E56FC0C5}" presName="rootText" presStyleLbl="node3" presStyleIdx="5" presStyleCnt="8" custScaleY="489818">
        <dgm:presLayoutVars>
          <dgm:chPref val="3"/>
        </dgm:presLayoutVars>
      </dgm:prSet>
      <dgm:spPr/>
    </dgm:pt>
    <dgm:pt modelId="{CDF6D302-E0E5-AF49-AF00-608DBA8762C4}" type="pres">
      <dgm:prSet presAssocID="{FE2A72E8-C02F-A04F-9A22-7984E56FC0C5}" presName="rootConnector" presStyleLbl="node3" presStyleIdx="5" presStyleCnt="8"/>
      <dgm:spPr/>
    </dgm:pt>
    <dgm:pt modelId="{E973F8B6-5613-C84A-9420-BF930D05CCB1}" type="pres">
      <dgm:prSet presAssocID="{FE2A72E8-C02F-A04F-9A22-7984E56FC0C5}" presName="hierChild4" presStyleCnt="0"/>
      <dgm:spPr/>
    </dgm:pt>
    <dgm:pt modelId="{C4F1C914-85B3-254D-AA89-C19EF04E4875}" type="pres">
      <dgm:prSet presAssocID="{FE2A72E8-C02F-A04F-9A22-7984E56FC0C5}" presName="hierChild5" presStyleCnt="0"/>
      <dgm:spPr/>
    </dgm:pt>
    <dgm:pt modelId="{1FA0823E-B44F-D54B-B252-FAF1941243AA}" type="pres">
      <dgm:prSet presAssocID="{32652EA4-5CF8-AC4D-A2A1-2921247F2CFF}" presName="hierChild5" presStyleCnt="0"/>
      <dgm:spPr/>
    </dgm:pt>
    <dgm:pt modelId="{E292B115-FBAF-484B-A3F1-5A0BC0F00D00}" type="pres">
      <dgm:prSet presAssocID="{0DF8DD13-71BF-044C-BEE4-E97D74D56B39}" presName="Name37" presStyleLbl="parChTrans1D2" presStyleIdx="6" presStyleCnt="8"/>
      <dgm:spPr/>
    </dgm:pt>
    <dgm:pt modelId="{9D3C879B-3BB7-AE4A-AF02-695BA481D614}" type="pres">
      <dgm:prSet presAssocID="{147AE200-B361-6340-8749-124425BDE5C4}" presName="hierRoot2" presStyleCnt="0">
        <dgm:presLayoutVars>
          <dgm:hierBranch val="init"/>
        </dgm:presLayoutVars>
      </dgm:prSet>
      <dgm:spPr/>
    </dgm:pt>
    <dgm:pt modelId="{94717A93-2552-2B44-8C91-25AB2541AF72}" type="pres">
      <dgm:prSet presAssocID="{147AE200-B361-6340-8749-124425BDE5C4}" presName="rootComposite" presStyleCnt="0"/>
      <dgm:spPr/>
    </dgm:pt>
    <dgm:pt modelId="{27306CAD-7E1C-F046-B76C-5A2A8182A760}" type="pres">
      <dgm:prSet presAssocID="{147AE200-B361-6340-8749-124425BDE5C4}" presName="rootText" presStyleLbl="node2" presStyleIdx="6" presStyleCnt="8" custScaleY="266609" custLinFactNeighborX="1009" custLinFactNeighborY="-13786">
        <dgm:presLayoutVars>
          <dgm:chPref val="3"/>
        </dgm:presLayoutVars>
      </dgm:prSet>
      <dgm:spPr/>
    </dgm:pt>
    <dgm:pt modelId="{C4F1B925-6B84-114F-9C53-070037C96DB4}" type="pres">
      <dgm:prSet presAssocID="{147AE200-B361-6340-8749-124425BDE5C4}" presName="rootConnector" presStyleLbl="node2" presStyleIdx="6" presStyleCnt="8"/>
      <dgm:spPr/>
    </dgm:pt>
    <dgm:pt modelId="{1AD6DDC3-2710-124D-9AA7-150864C66FBF}" type="pres">
      <dgm:prSet presAssocID="{147AE200-B361-6340-8749-124425BDE5C4}" presName="hierChild4" presStyleCnt="0"/>
      <dgm:spPr/>
    </dgm:pt>
    <dgm:pt modelId="{44F6FDED-F176-1547-93D2-5455D1189AC2}" type="pres">
      <dgm:prSet presAssocID="{039CCE1D-34DC-8E46-9873-7BEBED2A358F}" presName="Name37" presStyleLbl="parChTrans1D3" presStyleIdx="6" presStyleCnt="8"/>
      <dgm:spPr/>
    </dgm:pt>
    <dgm:pt modelId="{4975C2FC-9DA0-C944-9B0F-B80A584BABDA}" type="pres">
      <dgm:prSet presAssocID="{11684FC4-7D6D-DA4B-A59D-98C42ECFB2F8}" presName="hierRoot2" presStyleCnt="0">
        <dgm:presLayoutVars>
          <dgm:hierBranch val="init"/>
        </dgm:presLayoutVars>
      </dgm:prSet>
      <dgm:spPr/>
    </dgm:pt>
    <dgm:pt modelId="{A2F6D2CE-F9C8-7D49-AA48-A3AE069C33D8}" type="pres">
      <dgm:prSet presAssocID="{11684FC4-7D6D-DA4B-A59D-98C42ECFB2F8}" presName="rootComposite" presStyleCnt="0"/>
      <dgm:spPr/>
    </dgm:pt>
    <dgm:pt modelId="{81F11245-F678-D746-B8C0-5434880D34DC}" type="pres">
      <dgm:prSet presAssocID="{11684FC4-7D6D-DA4B-A59D-98C42ECFB2F8}" presName="rootText" presStyleLbl="node3" presStyleIdx="6" presStyleCnt="8" custScaleY="489818">
        <dgm:presLayoutVars>
          <dgm:chPref val="3"/>
        </dgm:presLayoutVars>
      </dgm:prSet>
      <dgm:spPr/>
    </dgm:pt>
    <dgm:pt modelId="{47EE9AFF-D0E2-1E42-A65A-543B48B714B0}" type="pres">
      <dgm:prSet presAssocID="{11684FC4-7D6D-DA4B-A59D-98C42ECFB2F8}" presName="rootConnector" presStyleLbl="node3" presStyleIdx="6" presStyleCnt="8"/>
      <dgm:spPr/>
    </dgm:pt>
    <dgm:pt modelId="{21F43619-0BF7-0542-B26E-7E7A10CA7FD8}" type="pres">
      <dgm:prSet presAssocID="{11684FC4-7D6D-DA4B-A59D-98C42ECFB2F8}" presName="hierChild4" presStyleCnt="0"/>
      <dgm:spPr/>
    </dgm:pt>
    <dgm:pt modelId="{8ED335A6-5073-F740-A5DA-4D210D73001C}" type="pres">
      <dgm:prSet presAssocID="{11684FC4-7D6D-DA4B-A59D-98C42ECFB2F8}" presName="hierChild5" presStyleCnt="0"/>
      <dgm:spPr/>
    </dgm:pt>
    <dgm:pt modelId="{CA007059-8312-B84E-998C-34C7D524AD9C}" type="pres">
      <dgm:prSet presAssocID="{147AE200-B361-6340-8749-124425BDE5C4}" presName="hierChild5" presStyleCnt="0"/>
      <dgm:spPr/>
    </dgm:pt>
    <dgm:pt modelId="{85A14EF1-3523-8C45-9769-BB8B6F548B85}" type="pres">
      <dgm:prSet presAssocID="{7B55DE7D-3482-E746-B931-9C4CAE730261}" presName="Name37" presStyleLbl="parChTrans1D2" presStyleIdx="7" presStyleCnt="8"/>
      <dgm:spPr/>
    </dgm:pt>
    <dgm:pt modelId="{530EB660-1244-254B-A003-2D2B1A44400D}" type="pres">
      <dgm:prSet presAssocID="{42EF3FFF-27FE-914D-94C6-0FFC0F417B5A}" presName="hierRoot2" presStyleCnt="0">
        <dgm:presLayoutVars>
          <dgm:hierBranch val="init"/>
        </dgm:presLayoutVars>
      </dgm:prSet>
      <dgm:spPr/>
    </dgm:pt>
    <dgm:pt modelId="{EC7CA2B5-D8FC-A744-8648-0BD68E576F37}" type="pres">
      <dgm:prSet presAssocID="{42EF3FFF-27FE-914D-94C6-0FFC0F417B5A}" presName="rootComposite" presStyleCnt="0"/>
      <dgm:spPr/>
    </dgm:pt>
    <dgm:pt modelId="{C890E24E-87AE-5B49-BF2B-AF66F5BFA335}" type="pres">
      <dgm:prSet presAssocID="{42EF3FFF-27FE-914D-94C6-0FFC0F417B5A}" presName="rootText" presStyleLbl="node2" presStyleIdx="7" presStyleCnt="8" custScaleY="266609" custLinFactNeighborX="6072" custLinFactNeighborY="-13786">
        <dgm:presLayoutVars>
          <dgm:chPref val="3"/>
        </dgm:presLayoutVars>
      </dgm:prSet>
      <dgm:spPr/>
    </dgm:pt>
    <dgm:pt modelId="{C0E7460E-6C56-3A4C-949A-53B0B791CE60}" type="pres">
      <dgm:prSet presAssocID="{42EF3FFF-27FE-914D-94C6-0FFC0F417B5A}" presName="rootConnector" presStyleLbl="node2" presStyleIdx="7" presStyleCnt="8"/>
      <dgm:spPr/>
    </dgm:pt>
    <dgm:pt modelId="{3054E2D4-B9CF-714C-BBF5-0271A3F23E4D}" type="pres">
      <dgm:prSet presAssocID="{42EF3FFF-27FE-914D-94C6-0FFC0F417B5A}" presName="hierChild4" presStyleCnt="0"/>
      <dgm:spPr/>
    </dgm:pt>
    <dgm:pt modelId="{F6DD4A06-BECA-D045-8BAC-4C5CDB729417}" type="pres">
      <dgm:prSet presAssocID="{4C3B062C-A3BA-A84E-A502-22A29AF1319E}" presName="Name37" presStyleLbl="parChTrans1D3" presStyleIdx="7" presStyleCnt="8"/>
      <dgm:spPr/>
    </dgm:pt>
    <dgm:pt modelId="{E3B887D1-96D5-1345-83B0-98B65C84D4B3}" type="pres">
      <dgm:prSet presAssocID="{60F2F229-8CD4-5446-B98B-2ED390BDF2CA}" presName="hierRoot2" presStyleCnt="0">
        <dgm:presLayoutVars>
          <dgm:hierBranch val="init"/>
        </dgm:presLayoutVars>
      </dgm:prSet>
      <dgm:spPr/>
    </dgm:pt>
    <dgm:pt modelId="{2D3ACCFA-A792-244B-BAB0-F0DCE789C48E}" type="pres">
      <dgm:prSet presAssocID="{60F2F229-8CD4-5446-B98B-2ED390BDF2CA}" presName="rootComposite" presStyleCnt="0"/>
      <dgm:spPr/>
    </dgm:pt>
    <dgm:pt modelId="{F712DEBD-56A6-F24A-8CCB-5BCF1D4C408A}" type="pres">
      <dgm:prSet presAssocID="{60F2F229-8CD4-5446-B98B-2ED390BDF2CA}" presName="rootText" presStyleLbl="node3" presStyleIdx="7" presStyleCnt="8" custScaleY="489818">
        <dgm:presLayoutVars>
          <dgm:chPref val="3"/>
        </dgm:presLayoutVars>
      </dgm:prSet>
      <dgm:spPr/>
    </dgm:pt>
    <dgm:pt modelId="{6E8069D2-7600-414C-91EA-5A98F2519811}" type="pres">
      <dgm:prSet presAssocID="{60F2F229-8CD4-5446-B98B-2ED390BDF2CA}" presName="rootConnector" presStyleLbl="node3" presStyleIdx="7" presStyleCnt="8"/>
      <dgm:spPr/>
    </dgm:pt>
    <dgm:pt modelId="{C8BB78CB-AB0E-5E49-BEE9-C314032F5D4F}" type="pres">
      <dgm:prSet presAssocID="{60F2F229-8CD4-5446-B98B-2ED390BDF2CA}" presName="hierChild4" presStyleCnt="0"/>
      <dgm:spPr/>
    </dgm:pt>
    <dgm:pt modelId="{49EA2FEC-B105-7649-8814-67139A88C08D}" type="pres">
      <dgm:prSet presAssocID="{60F2F229-8CD4-5446-B98B-2ED390BDF2CA}" presName="hierChild5" presStyleCnt="0"/>
      <dgm:spPr/>
    </dgm:pt>
    <dgm:pt modelId="{5E904BEA-54C5-4540-BBD5-05E277211BB6}" type="pres">
      <dgm:prSet presAssocID="{42EF3FFF-27FE-914D-94C6-0FFC0F417B5A}" presName="hierChild5" presStyleCnt="0"/>
      <dgm:spPr/>
    </dgm:pt>
    <dgm:pt modelId="{A8CD2601-0E3C-7245-A3C0-296F5BB51F76}" type="pres">
      <dgm:prSet presAssocID="{6098225C-66DA-8546-B4F3-E09271B89EF7}" presName="hierChild3" presStyleCnt="0"/>
      <dgm:spPr/>
    </dgm:pt>
  </dgm:ptLst>
  <dgm:cxnLst>
    <dgm:cxn modelId="{59C12604-3A56-274F-98F0-DC05FCEC4A42}" type="presOf" srcId="{E380EDA3-8524-7741-9FE0-38C81E8233A0}" destId="{81872899-118E-C548-B2A1-56EF6928D63E}" srcOrd="0" destOrd="0" presId="urn:microsoft.com/office/officeart/2005/8/layout/orgChart1"/>
    <dgm:cxn modelId="{0E9CFD05-5B7C-7A4D-A176-F959B6B7457D}" type="presOf" srcId="{60F2F229-8CD4-5446-B98B-2ED390BDF2CA}" destId="{F712DEBD-56A6-F24A-8CCB-5BCF1D4C408A}" srcOrd="0" destOrd="0" presId="urn:microsoft.com/office/officeart/2005/8/layout/orgChart1"/>
    <dgm:cxn modelId="{D9F72C09-2CA9-224F-9AEE-42668DE33E1E}" srcId="{6098225C-66DA-8546-B4F3-E09271B89EF7}" destId="{C7DE9FA6-765F-D746-BCA3-173C7CDCAFC3}" srcOrd="4" destOrd="0" parTransId="{905AB9F1-E335-8049-A021-6958E49957B6}" sibTransId="{66E47429-2389-264F-8A7F-5DE8B6349DF0}"/>
    <dgm:cxn modelId="{085F690B-1462-8D44-BBA5-6AAF074F8A30}" type="presOf" srcId="{A342C1AB-50B6-8B4E-A91B-E1B5598C3844}" destId="{0D33CCCD-187F-F24C-8E89-1479B9950AF8}" srcOrd="1" destOrd="0" presId="urn:microsoft.com/office/officeart/2005/8/layout/orgChart1"/>
    <dgm:cxn modelId="{0D2DE10B-77D6-414A-ABF7-55A95FF8EA3C}" srcId="{C7DE9FA6-765F-D746-BCA3-173C7CDCAFC3}" destId="{1DFAC960-2194-3A45-A27F-FBAA369DC554}" srcOrd="0" destOrd="0" parTransId="{9D7FFD7B-8CE9-844D-A524-0562ADD2DF76}" sibTransId="{1704B8CC-CD5A-C547-99BF-A56C2265A038}"/>
    <dgm:cxn modelId="{8D08AE15-BCC9-3A4C-A3D3-30C8D2217330}" srcId="{6098225C-66DA-8546-B4F3-E09271B89EF7}" destId="{998CDC2D-B8F9-024D-8345-44BD579A8ECF}" srcOrd="0" destOrd="0" parTransId="{76455B8C-B392-254D-96D4-DC80E9D88889}" sibTransId="{03DE28BD-9F73-5A4B-A331-F3A1CD5693E7}"/>
    <dgm:cxn modelId="{06535F1B-B64C-654C-B768-C4D90CA85621}" type="presOf" srcId="{1DFAC960-2194-3A45-A27F-FBAA369DC554}" destId="{9A63286D-F8AF-734D-BFA7-340D7386A419}" srcOrd="0" destOrd="0" presId="urn:microsoft.com/office/officeart/2005/8/layout/orgChart1"/>
    <dgm:cxn modelId="{211BAA1B-200E-0844-BD79-262F65FC0060}" type="presOf" srcId="{998CDC2D-B8F9-024D-8345-44BD579A8ECF}" destId="{0B927227-5EBA-C049-B31A-3BE2BD0113CA}" srcOrd="0" destOrd="0" presId="urn:microsoft.com/office/officeart/2005/8/layout/orgChart1"/>
    <dgm:cxn modelId="{35AB9C1F-4514-BB43-9331-33162D0EEF3F}" type="presOf" srcId="{039CCE1D-34DC-8E46-9873-7BEBED2A358F}" destId="{44F6FDED-F176-1547-93D2-5455D1189AC2}" srcOrd="0" destOrd="0" presId="urn:microsoft.com/office/officeart/2005/8/layout/orgChart1"/>
    <dgm:cxn modelId="{27D79F22-40FD-8044-AF91-5A5612756C45}" srcId="{6098225C-66DA-8546-B4F3-E09271B89EF7}" destId="{32652EA4-5CF8-AC4D-A2A1-2921247F2CFF}" srcOrd="5" destOrd="0" parTransId="{910E40CB-329A-CD46-B229-A239633464C2}" sibTransId="{E78B90E4-6B81-144A-A1C9-58924EA23A21}"/>
    <dgm:cxn modelId="{2B9CDF23-A714-DA4D-9BD3-1784723683E1}" type="presOf" srcId="{5D9F5358-B394-7E42-9A9B-0F987A92DF09}" destId="{52722D61-DA17-164B-8357-EAF18369FCBA}" srcOrd="0" destOrd="0" presId="urn:microsoft.com/office/officeart/2005/8/layout/orgChart1"/>
    <dgm:cxn modelId="{CA43EC23-195B-6E48-8AAE-D635675FF095}" srcId="{6098225C-66DA-8546-B4F3-E09271B89EF7}" destId="{B2632264-DCE0-0040-B909-22D3E8E03EDB}" srcOrd="1" destOrd="0" parTransId="{F28AAB26-561E-F842-887B-54F5E80D496C}" sibTransId="{033ACE8B-D08A-324E-BFF0-1A23A4F48A2D}"/>
    <dgm:cxn modelId="{1F553627-A000-8E44-898D-3682E3038D7D}" type="presOf" srcId="{60F2F229-8CD4-5446-B98B-2ED390BDF2CA}" destId="{6E8069D2-7600-414C-91EA-5A98F2519811}" srcOrd="1" destOrd="0" presId="urn:microsoft.com/office/officeart/2005/8/layout/orgChart1"/>
    <dgm:cxn modelId="{21C2152E-5AC1-C04D-8075-C5EF8255F919}" type="presOf" srcId="{F0095006-AD5A-2A45-B4C9-95502BBDD4FD}" destId="{44A3A44C-7BA5-1E48-A893-3DA4979784F0}" srcOrd="0" destOrd="0" presId="urn:microsoft.com/office/officeart/2005/8/layout/orgChart1"/>
    <dgm:cxn modelId="{9479C72E-7E5D-6B4F-9E84-D38529AD4EE7}" srcId="{32652EA4-5CF8-AC4D-A2A1-2921247F2CFF}" destId="{FE2A72E8-C02F-A04F-9A22-7984E56FC0C5}" srcOrd="0" destOrd="0" parTransId="{F0095006-AD5A-2A45-B4C9-95502BBDD4FD}" sibTransId="{9321DDB2-2090-044C-BC1A-EF9EC1181C5C}"/>
    <dgm:cxn modelId="{A4C4CD31-4051-7E4C-A703-A742B066EFD2}" type="presOf" srcId="{B2632264-DCE0-0040-B909-22D3E8E03EDB}" destId="{8785332D-8B68-A44C-B6EB-A407297DF082}" srcOrd="0" destOrd="0" presId="urn:microsoft.com/office/officeart/2005/8/layout/orgChart1"/>
    <dgm:cxn modelId="{DC065A39-03F5-EA4F-94E4-2286A94EC856}" type="presOf" srcId="{11684FC4-7D6D-DA4B-A59D-98C42ECFB2F8}" destId="{47EE9AFF-D0E2-1E42-A65A-543B48B714B0}" srcOrd="1" destOrd="0" presId="urn:microsoft.com/office/officeart/2005/8/layout/orgChart1"/>
    <dgm:cxn modelId="{77895F3A-D59E-6942-8942-7BCA0888CB82}" srcId="{6098225C-66DA-8546-B4F3-E09271B89EF7}" destId="{6F6792C4-FC7D-764A-B6BB-80B2A6FD518D}" srcOrd="3" destOrd="0" parTransId="{2A08BC3D-755C-274C-A2B3-0366D7A22AB1}" sibTransId="{804CCAB6-A777-7E43-8B28-E7DE66DE182D}"/>
    <dgm:cxn modelId="{E1E79D3B-2E05-8A48-9326-2ED188DAB1B8}" type="presOf" srcId="{FE2A72E8-C02F-A04F-9A22-7984E56FC0C5}" destId="{FD711AAB-8553-F148-86E6-77CC82CDCF5D}" srcOrd="0" destOrd="0" presId="urn:microsoft.com/office/officeart/2005/8/layout/orgChart1"/>
    <dgm:cxn modelId="{8B05423D-F3F0-1A4A-94DB-DA0ECB16F52C}" type="presOf" srcId="{910E40CB-329A-CD46-B229-A239633464C2}" destId="{DF80E6D4-D3C6-DD46-8522-D62D6BDF2E5C}" srcOrd="0" destOrd="0" presId="urn:microsoft.com/office/officeart/2005/8/layout/orgChart1"/>
    <dgm:cxn modelId="{745B513F-4CCC-6143-82A7-E461B70C7D22}" type="presOf" srcId="{147AE200-B361-6340-8749-124425BDE5C4}" destId="{27306CAD-7E1C-F046-B76C-5A2A8182A760}" srcOrd="0" destOrd="0" presId="urn:microsoft.com/office/officeart/2005/8/layout/orgChart1"/>
    <dgm:cxn modelId="{AD3AA640-63AF-3249-9D85-A1F1674DAFE4}" type="presOf" srcId="{147AE200-B361-6340-8749-124425BDE5C4}" destId="{C4F1B925-6B84-114F-9C53-070037C96DB4}" srcOrd="1" destOrd="0" presId="urn:microsoft.com/office/officeart/2005/8/layout/orgChart1"/>
    <dgm:cxn modelId="{C7D59F41-1794-FD43-80FD-5C9A6AAE75B0}" type="presOf" srcId="{FE2A72E8-C02F-A04F-9A22-7984E56FC0C5}" destId="{CDF6D302-E0E5-AF49-AF00-608DBA8762C4}" srcOrd="1" destOrd="0" presId="urn:microsoft.com/office/officeart/2005/8/layout/orgChart1"/>
    <dgm:cxn modelId="{50D05E47-D5D1-344B-9B6F-2FDC57033DEB}" type="presOf" srcId="{42EF3FFF-27FE-914D-94C6-0FFC0F417B5A}" destId="{C0E7460E-6C56-3A4C-949A-53B0B791CE60}" srcOrd="1" destOrd="0" presId="urn:microsoft.com/office/officeart/2005/8/layout/orgChart1"/>
    <dgm:cxn modelId="{FD666E47-EF26-0541-A3E8-4C3299E2813D}" type="presOf" srcId="{11684FC4-7D6D-DA4B-A59D-98C42ECFB2F8}" destId="{81F11245-F678-D746-B8C0-5434880D34DC}" srcOrd="0" destOrd="0" presId="urn:microsoft.com/office/officeart/2005/8/layout/orgChart1"/>
    <dgm:cxn modelId="{00AA9347-2050-8F48-BC9A-C6C448F08436}" type="presOf" srcId="{6098225C-66DA-8546-B4F3-E09271B89EF7}" destId="{D9F6089B-A31F-2C4C-A839-F39CCB324680}" srcOrd="0" destOrd="0" presId="urn:microsoft.com/office/officeart/2005/8/layout/orgChart1"/>
    <dgm:cxn modelId="{A4BAB54A-E211-9447-B2DF-ACA84BCB478A}" type="presOf" srcId="{998CDC2D-B8F9-024D-8345-44BD579A8ECF}" destId="{535D620E-BC4B-1143-88EB-447CB37C3960}" srcOrd="1" destOrd="0" presId="urn:microsoft.com/office/officeart/2005/8/layout/orgChart1"/>
    <dgm:cxn modelId="{C530374D-904D-984B-A62A-050014B823E1}" type="presOf" srcId="{6F6792C4-FC7D-764A-B6BB-80B2A6FD518D}" destId="{6E74DA68-965E-CA4C-ACA0-D54356764A8B}" srcOrd="1" destOrd="0" presId="urn:microsoft.com/office/officeart/2005/8/layout/orgChart1"/>
    <dgm:cxn modelId="{49EBF44D-08D9-8B4C-9279-8A0A4E0E3914}" type="presOf" srcId="{6098225C-66DA-8546-B4F3-E09271B89EF7}" destId="{5E702216-4555-CE49-B678-39957DCA4900}" srcOrd="1" destOrd="0" presId="urn:microsoft.com/office/officeart/2005/8/layout/orgChart1"/>
    <dgm:cxn modelId="{2CF1CC4F-CB34-1147-A722-4EC8F6B14B43}" type="presOf" srcId="{B12BEED0-91C4-0E40-AD60-34CC9912696B}" destId="{92DA3B44-7552-4A4D-9DB9-1D17F213DDF3}" srcOrd="0" destOrd="0" presId="urn:microsoft.com/office/officeart/2005/8/layout/orgChart1"/>
    <dgm:cxn modelId="{F4AFCC55-480C-EA46-93CE-D4D10EF414D0}" srcId="{6098225C-66DA-8546-B4F3-E09271B89EF7}" destId="{2C8D8AA5-6942-0149-87B1-D9FBB90006D9}" srcOrd="2" destOrd="0" parTransId="{E380EDA3-8524-7741-9FE0-38C81E8233A0}" sibTransId="{E51BB0B9-B578-0444-A60C-AD8A7DC40327}"/>
    <dgm:cxn modelId="{8D19F365-D59E-7A44-9539-FF5723B04B77}" type="presOf" srcId="{04C6581A-F11B-3D41-86FF-BBA4EEB02680}" destId="{0295CD5E-E24A-264B-B832-68E08F340C73}" srcOrd="1" destOrd="0" presId="urn:microsoft.com/office/officeart/2005/8/layout/orgChart1"/>
    <dgm:cxn modelId="{9E59BE67-ECD3-3442-BEAC-1DA987213A92}" srcId="{998CDC2D-B8F9-024D-8345-44BD579A8ECF}" destId="{3E5C5D41-B8CD-8340-915F-6EAE136842EC}" srcOrd="0" destOrd="0" parTransId="{14E3AE6C-9AD9-1C41-95E5-3DE7F4C13EA6}" sibTransId="{7E1E582F-B520-094E-9CA9-67EFC5483B73}"/>
    <dgm:cxn modelId="{28CC5F6E-69FD-0F45-80E3-404AD7A38663}" srcId="{5D9F5358-B394-7E42-9A9B-0F987A92DF09}" destId="{6098225C-66DA-8546-B4F3-E09271B89EF7}" srcOrd="0" destOrd="0" parTransId="{BF20ECB3-B05D-9A47-9B50-B751F967DCC8}" sibTransId="{3715FDE4-5407-1D4B-977B-8654714985DE}"/>
    <dgm:cxn modelId="{AF478D6E-B7E9-3A47-B2E6-2CDB84B33008}" type="presOf" srcId="{42EF3FFF-27FE-914D-94C6-0FFC0F417B5A}" destId="{C890E24E-87AE-5B49-BF2B-AF66F5BFA335}" srcOrd="0" destOrd="0" presId="urn:microsoft.com/office/officeart/2005/8/layout/orgChart1"/>
    <dgm:cxn modelId="{CEA1866F-93BF-7A4A-8E05-3415C569CE5E}" type="presOf" srcId="{9D7FFD7B-8CE9-844D-A524-0562ADD2DF76}" destId="{35FC5D22-20C6-6F49-AF4B-28A6F7DF8B19}" srcOrd="0" destOrd="0" presId="urn:microsoft.com/office/officeart/2005/8/layout/orgChart1"/>
    <dgm:cxn modelId="{B002F46F-B3F6-FD4B-8DE6-FDCD14724546}" srcId="{147AE200-B361-6340-8749-124425BDE5C4}" destId="{11684FC4-7D6D-DA4B-A59D-98C42ECFB2F8}" srcOrd="0" destOrd="0" parTransId="{039CCE1D-34DC-8E46-9873-7BEBED2A358F}" sibTransId="{A6D56523-F208-0548-BA77-6C74CCCFA795}"/>
    <dgm:cxn modelId="{F091E674-9DB7-834A-ABB8-BC6990AA659E}" type="presOf" srcId="{0DF8DD13-71BF-044C-BEE4-E97D74D56B39}" destId="{E292B115-FBAF-484B-A3F1-5A0BC0F00D00}" srcOrd="0" destOrd="0" presId="urn:microsoft.com/office/officeart/2005/8/layout/orgChart1"/>
    <dgm:cxn modelId="{049E287A-6B4D-044C-B6AF-A4C48608D39D}" srcId="{42EF3FFF-27FE-914D-94C6-0FFC0F417B5A}" destId="{60F2F229-8CD4-5446-B98B-2ED390BDF2CA}" srcOrd="0" destOrd="0" parTransId="{4C3B062C-A3BA-A84E-A502-22A29AF1319E}" sibTransId="{F37906F5-18D9-F64D-97EE-869C58A5BC95}"/>
    <dgm:cxn modelId="{6BF67D7A-E450-1047-93F4-CFEBF7024786}" srcId="{6098225C-66DA-8546-B4F3-E09271B89EF7}" destId="{147AE200-B361-6340-8749-124425BDE5C4}" srcOrd="6" destOrd="0" parTransId="{0DF8DD13-71BF-044C-BEE4-E97D74D56B39}" sibTransId="{77211218-FEDD-5949-814D-AF3366DF0AE7}"/>
    <dgm:cxn modelId="{D40CBA7B-C7B0-C849-8793-4D8BC6F70937}" type="presOf" srcId="{6F6792C4-FC7D-764A-B6BB-80B2A6FD518D}" destId="{BF6CC9AF-20FF-A44F-8C52-9015DEF00127}" srcOrd="0" destOrd="0" presId="urn:microsoft.com/office/officeart/2005/8/layout/orgChart1"/>
    <dgm:cxn modelId="{2A5EFB7F-BD5E-0046-B662-F605C8B956A7}" type="presOf" srcId="{3E5C5D41-B8CD-8340-915F-6EAE136842EC}" destId="{AC71128C-E3F1-0445-88EE-D3418D2BCFF2}" srcOrd="1" destOrd="0" presId="urn:microsoft.com/office/officeart/2005/8/layout/orgChart1"/>
    <dgm:cxn modelId="{E19FCF89-0D05-9F42-B336-B7A3726CDA9F}" type="presOf" srcId="{04C6581A-F11B-3D41-86FF-BBA4EEB02680}" destId="{0E884A3E-7E56-9D4E-828E-84716CB4A7E1}" srcOrd="0" destOrd="0" presId="urn:microsoft.com/office/officeart/2005/8/layout/orgChart1"/>
    <dgm:cxn modelId="{2685B58A-76B0-F64C-9496-8EBD06778B89}" type="presOf" srcId="{9999DE1D-B484-1647-AF91-CF865F1CBF80}" destId="{E359DEB0-97B4-E343-A13A-08EEE1C47E2B}" srcOrd="0" destOrd="0" presId="urn:microsoft.com/office/officeart/2005/8/layout/orgChart1"/>
    <dgm:cxn modelId="{58F5108D-3E94-0F4C-B003-F77C6362EFF5}" type="presOf" srcId="{905AB9F1-E335-8049-A021-6958E49957B6}" destId="{FEC85CF6-F1A0-7449-A454-BAC02AAB9992}" srcOrd="0" destOrd="0" presId="urn:microsoft.com/office/officeart/2005/8/layout/orgChart1"/>
    <dgm:cxn modelId="{885F089D-829F-9047-8F96-6BF1BA28BFF7}" type="presOf" srcId="{A342C1AB-50B6-8B4E-A91B-E1B5598C3844}" destId="{0AC72ABC-868B-BE41-90B6-4AD04F1D3F90}" srcOrd="0" destOrd="0" presId="urn:microsoft.com/office/officeart/2005/8/layout/orgChart1"/>
    <dgm:cxn modelId="{3AD7819D-1089-5D48-AF9F-EF993DE72620}" srcId="{2C8D8AA5-6942-0149-87B1-D9FBB90006D9}" destId="{04C6581A-F11B-3D41-86FF-BBA4EEB02680}" srcOrd="0" destOrd="0" parTransId="{2FA03F4C-6021-CC4A-880C-C599F83FB095}" sibTransId="{38176563-78AB-1546-BBD1-F95E93C5C99F}"/>
    <dgm:cxn modelId="{222E3AA2-F88D-5249-B996-C982384BF631}" type="presOf" srcId="{C7DE9FA6-765F-D746-BCA3-173C7CDCAFC3}" destId="{EE6705B2-72EA-4344-B555-AD2C6415CF71}" srcOrd="1" destOrd="0" presId="urn:microsoft.com/office/officeart/2005/8/layout/orgChart1"/>
    <dgm:cxn modelId="{CF1A81A9-5FD0-AA45-BE86-5B0CC2C884E6}" type="presOf" srcId="{32652EA4-5CF8-AC4D-A2A1-2921247F2CFF}" destId="{A772D773-0A35-1D48-A893-8C51D51E1130}" srcOrd="1" destOrd="0" presId="urn:microsoft.com/office/officeart/2005/8/layout/orgChart1"/>
    <dgm:cxn modelId="{70C410AC-A423-E840-B82F-5070B99D1FD3}" type="presOf" srcId="{32652EA4-5CF8-AC4D-A2A1-2921247F2CFF}" destId="{030DB863-985B-3F45-A414-29B1F20B5F5E}" srcOrd="0" destOrd="0" presId="urn:microsoft.com/office/officeart/2005/8/layout/orgChart1"/>
    <dgm:cxn modelId="{3A6EEAAC-A98B-9840-9300-74CB620D142B}" type="presOf" srcId="{295A3772-06D2-474F-A7EA-56D8571B0AC4}" destId="{A7B6A792-53B5-7444-99CB-3F13D3211F67}" srcOrd="1" destOrd="0" presId="urn:microsoft.com/office/officeart/2005/8/layout/orgChart1"/>
    <dgm:cxn modelId="{76C702B6-8898-0946-82E4-886F96FF2501}" srcId="{6F6792C4-FC7D-764A-B6BB-80B2A6FD518D}" destId="{295A3772-06D2-474F-A7EA-56D8571B0AC4}" srcOrd="0" destOrd="0" parTransId="{9999DE1D-B484-1647-AF91-CF865F1CBF80}" sibTransId="{88A8CA21-B852-834E-ACF9-2F0916BCAA6B}"/>
    <dgm:cxn modelId="{210588B7-EBD9-744B-8DBD-E1FD48D12449}" type="presOf" srcId="{2C8D8AA5-6942-0149-87B1-D9FBB90006D9}" destId="{17AE66FA-8B43-8C4D-BCBE-980E0E45EA0C}" srcOrd="1" destOrd="0" presId="urn:microsoft.com/office/officeart/2005/8/layout/orgChart1"/>
    <dgm:cxn modelId="{7770C7BE-04C0-DF45-AB46-C094D0BBD798}" type="presOf" srcId="{2C8D8AA5-6942-0149-87B1-D9FBB90006D9}" destId="{2E87B4E1-DB9D-E844-9CC2-BC173155AF89}" srcOrd="0" destOrd="0" presId="urn:microsoft.com/office/officeart/2005/8/layout/orgChart1"/>
    <dgm:cxn modelId="{5A14A8BF-16C7-E042-BA61-FA7F6E0AD57D}" type="presOf" srcId="{3E5C5D41-B8CD-8340-915F-6EAE136842EC}" destId="{7B34E23D-1F7B-2B4B-98DD-0B450A7B0396}" srcOrd="0" destOrd="0" presId="urn:microsoft.com/office/officeart/2005/8/layout/orgChart1"/>
    <dgm:cxn modelId="{6C5DCBBF-922E-314E-907A-B50FCF7DF2D8}" type="presOf" srcId="{295A3772-06D2-474F-A7EA-56D8571B0AC4}" destId="{6D948E90-7D8A-514E-B070-690D5DF71A3A}" srcOrd="0" destOrd="0" presId="urn:microsoft.com/office/officeart/2005/8/layout/orgChart1"/>
    <dgm:cxn modelId="{D1A458C0-DF02-154D-8064-B89C6D3190EF}" srcId="{6098225C-66DA-8546-B4F3-E09271B89EF7}" destId="{42EF3FFF-27FE-914D-94C6-0FFC0F417B5A}" srcOrd="7" destOrd="0" parTransId="{7B55DE7D-3482-E746-B931-9C4CAE730261}" sibTransId="{4E07A65A-7D54-5849-85D2-A078492ABEC3}"/>
    <dgm:cxn modelId="{6A5B4EC4-2E5D-BD4C-A80A-74548E38DD28}" type="presOf" srcId="{2A08BC3D-755C-274C-A2B3-0366D7A22AB1}" destId="{A422CD1D-16EC-6641-8FEA-9A93C7AA3A43}" srcOrd="0" destOrd="0" presId="urn:microsoft.com/office/officeart/2005/8/layout/orgChart1"/>
    <dgm:cxn modelId="{8671BACF-60DA-2A43-BB05-2E6E43AA1CA6}" type="presOf" srcId="{2FA03F4C-6021-CC4A-880C-C599F83FB095}" destId="{4B80F4D0-5602-EC4E-8295-75EF8FAA5362}" srcOrd="0" destOrd="0" presId="urn:microsoft.com/office/officeart/2005/8/layout/orgChart1"/>
    <dgm:cxn modelId="{FF1092D4-2D0F-FD41-AB29-BD30A3F054B9}" type="presOf" srcId="{C7DE9FA6-765F-D746-BCA3-173C7CDCAFC3}" destId="{194BF0A8-63BE-6745-88A4-B1E597B05C89}" srcOrd="0" destOrd="0" presId="urn:microsoft.com/office/officeart/2005/8/layout/orgChart1"/>
    <dgm:cxn modelId="{EB8027D7-0CD9-6F46-BE2C-051E0FF8791D}" type="presOf" srcId="{F28AAB26-561E-F842-887B-54F5E80D496C}" destId="{204C6270-72C0-4444-9E38-1BE2CA7C8218}" srcOrd="0" destOrd="0" presId="urn:microsoft.com/office/officeart/2005/8/layout/orgChart1"/>
    <dgm:cxn modelId="{71D4AFD9-2185-C143-BDD1-F3C86EFAEDB6}" type="presOf" srcId="{7B55DE7D-3482-E746-B931-9C4CAE730261}" destId="{85A14EF1-3523-8C45-9769-BB8B6F548B85}" srcOrd="0" destOrd="0" presId="urn:microsoft.com/office/officeart/2005/8/layout/orgChart1"/>
    <dgm:cxn modelId="{9B29FEDB-F8D9-644B-83B2-51D5BBB0C662}" srcId="{B2632264-DCE0-0040-B909-22D3E8E03EDB}" destId="{A342C1AB-50B6-8B4E-A91B-E1B5598C3844}" srcOrd="0" destOrd="0" parTransId="{B12BEED0-91C4-0E40-AD60-34CC9912696B}" sibTransId="{F9AFA0EE-E56A-F546-9E0B-CEC0D6D68A58}"/>
    <dgm:cxn modelId="{59094ADC-2A8E-7A4E-9178-32761A332196}" type="presOf" srcId="{1DFAC960-2194-3A45-A27F-FBAA369DC554}" destId="{3DB67E70-3503-794C-A4A2-3D7F2AD985ED}" srcOrd="1" destOrd="0" presId="urn:microsoft.com/office/officeart/2005/8/layout/orgChart1"/>
    <dgm:cxn modelId="{AEE85BE1-F7B5-0341-9DD0-9E37AA686813}" type="presOf" srcId="{76455B8C-B392-254D-96D4-DC80E9D88889}" destId="{BC58686E-7CFE-3D40-9AB4-629D4231D4FA}" srcOrd="0" destOrd="0" presId="urn:microsoft.com/office/officeart/2005/8/layout/orgChart1"/>
    <dgm:cxn modelId="{ACD7D4E9-93B3-9F47-90CB-C2FC386B529E}" type="presOf" srcId="{B2632264-DCE0-0040-B909-22D3E8E03EDB}" destId="{06FBD3CF-1F2D-B247-AFBD-1F8BBF4478AD}" srcOrd="1" destOrd="0" presId="urn:microsoft.com/office/officeart/2005/8/layout/orgChart1"/>
    <dgm:cxn modelId="{CBCF28F5-A12A-F648-AFD8-5EF6842F0A2C}" type="presOf" srcId="{4C3B062C-A3BA-A84E-A502-22A29AF1319E}" destId="{F6DD4A06-BECA-D045-8BAC-4C5CDB729417}" srcOrd="0" destOrd="0" presId="urn:microsoft.com/office/officeart/2005/8/layout/orgChart1"/>
    <dgm:cxn modelId="{FF75BAF9-D56D-0143-A066-D6F1A4CF8EEF}" type="presOf" srcId="{14E3AE6C-9AD9-1C41-95E5-3DE7F4C13EA6}" destId="{021A41BD-4E21-EA4C-BDAD-A0ABA945CDF0}" srcOrd="0" destOrd="0" presId="urn:microsoft.com/office/officeart/2005/8/layout/orgChart1"/>
    <dgm:cxn modelId="{161D548A-E332-C549-905B-47CD279D6F0F}" type="presParOf" srcId="{52722D61-DA17-164B-8357-EAF18369FCBA}" destId="{B3705760-A2F8-9044-AD2B-215F508F94EE}" srcOrd="0" destOrd="0" presId="urn:microsoft.com/office/officeart/2005/8/layout/orgChart1"/>
    <dgm:cxn modelId="{D72A4DA0-B8CF-4440-8B1B-6F152A502D9D}" type="presParOf" srcId="{B3705760-A2F8-9044-AD2B-215F508F94EE}" destId="{7FEC6148-DB73-1043-B50C-32C1B05B2216}" srcOrd="0" destOrd="0" presId="urn:microsoft.com/office/officeart/2005/8/layout/orgChart1"/>
    <dgm:cxn modelId="{ABB19276-D21E-094D-83F0-9DE4E1F37335}" type="presParOf" srcId="{7FEC6148-DB73-1043-B50C-32C1B05B2216}" destId="{D9F6089B-A31F-2C4C-A839-F39CCB324680}" srcOrd="0" destOrd="0" presId="urn:microsoft.com/office/officeart/2005/8/layout/orgChart1"/>
    <dgm:cxn modelId="{2195504F-448A-3542-87CB-CE4178F9FAA1}" type="presParOf" srcId="{7FEC6148-DB73-1043-B50C-32C1B05B2216}" destId="{5E702216-4555-CE49-B678-39957DCA4900}" srcOrd="1" destOrd="0" presId="urn:microsoft.com/office/officeart/2005/8/layout/orgChart1"/>
    <dgm:cxn modelId="{38D50E4C-AE2A-1049-9FAE-C064EA7CD16D}" type="presParOf" srcId="{B3705760-A2F8-9044-AD2B-215F508F94EE}" destId="{4F447DBB-E3A2-004E-A0D8-82C99381D9AB}" srcOrd="1" destOrd="0" presId="urn:microsoft.com/office/officeart/2005/8/layout/orgChart1"/>
    <dgm:cxn modelId="{FBF0F997-BE7F-3F45-ADD0-E1E09D56CA2F}" type="presParOf" srcId="{4F447DBB-E3A2-004E-A0D8-82C99381D9AB}" destId="{BC58686E-7CFE-3D40-9AB4-629D4231D4FA}" srcOrd="0" destOrd="0" presId="urn:microsoft.com/office/officeart/2005/8/layout/orgChart1"/>
    <dgm:cxn modelId="{AA27A4D1-55DA-0C49-B540-DC7CBE7E8350}" type="presParOf" srcId="{4F447DBB-E3A2-004E-A0D8-82C99381D9AB}" destId="{457F401E-549D-554F-81A3-E3FA899CE18D}" srcOrd="1" destOrd="0" presId="urn:microsoft.com/office/officeart/2005/8/layout/orgChart1"/>
    <dgm:cxn modelId="{58D9176C-02D3-C840-8F98-1F35C54BAF45}" type="presParOf" srcId="{457F401E-549D-554F-81A3-E3FA899CE18D}" destId="{B76B02C2-9549-DD4E-ABD9-9AF7F2B56792}" srcOrd="0" destOrd="0" presId="urn:microsoft.com/office/officeart/2005/8/layout/orgChart1"/>
    <dgm:cxn modelId="{2A741B4A-DD34-B647-9579-B9EBAA82DBFE}" type="presParOf" srcId="{B76B02C2-9549-DD4E-ABD9-9AF7F2B56792}" destId="{0B927227-5EBA-C049-B31A-3BE2BD0113CA}" srcOrd="0" destOrd="0" presId="urn:microsoft.com/office/officeart/2005/8/layout/orgChart1"/>
    <dgm:cxn modelId="{D4E8EDAF-4831-5D45-A1AA-0DC3E2574A83}" type="presParOf" srcId="{B76B02C2-9549-DD4E-ABD9-9AF7F2B56792}" destId="{535D620E-BC4B-1143-88EB-447CB37C3960}" srcOrd="1" destOrd="0" presId="urn:microsoft.com/office/officeart/2005/8/layout/orgChart1"/>
    <dgm:cxn modelId="{E6243B7F-174C-3744-A415-4D27B8382E23}" type="presParOf" srcId="{457F401E-549D-554F-81A3-E3FA899CE18D}" destId="{87329406-CCDB-4642-BB17-0F610DF579DA}" srcOrd="1" destOrd="0" presId="urn:microsoft.com/office/officeart/2005/8/layout/orgChart1"/>
    <dgm:cxn modelId="{49E857A3-3736-754B-A1FB-291D87717FAB}" type="presParOf" srcId="{87329406-CCDB-4642-BB17-0F610DF579DA}" destId="{021A41BD-4E21-EA4C-BDAD-A0ABA945CDF0}" srcOrd="0" destOrd="0" presId="urn:microsoft.com/office/officeart/2005/8/layout/orgChart1"/>
    <dgm:cxn modelId="{13954FDE-81D8-DE4A-9017-762E5C28BFD8}" type="presParOf" srcId="{87329406-CCDB-4642-BB17-0F610DF579DA}" destId="{DCBF08AC-843B-7C4D-9F5D-A3AC19E315C5}" srcOrd="1" destOrd="0" presId="urn:microsoft.com/office/officeart/2005/8/layout/orgChart1"/>
    <dgm:cxn modelId="{D11E7202-1AEC-F245-A76A-E3A57F4170CE}" type="presParOf" srcId="{DCBF08AC-843B-7C4D-9F5D-A3AC19E315C5}" destId="{B7CB8F7D-553A-C445-A00E-B6CB0DDC4F53}" srcOrd="0" destOrd="0" presId="urn:microsoft.com/office/officeart/2005/8/layout/orgChart1"/>
    <dgm:cxn modelId="{799F22EE-D3D7-BF44-BB3C-7D708EE25D3B}" type="presParOf" srcId="{B7CB8F7D-553A-C445-A00E-B6CB0DDC4F53}" destId="{7B34E23D-1F7B-2B4B-98DD-0B450A7B0396}" srcOrd="0" destOrd="0" presId="urn:microsoft.com/office/officeart/2005/8/layout/orgChart1"/>
    <dgm:cxn modelId="{8148F8C7-E836-9B4F-826D-EE18C44D074B}" type="presParOf" srcId="{B7CB8F7D-553A-C445-A00E-B6CB0DDC4F53}" destId="{AC71128C-E3F1-0445-88EE-D3418D2BCFF2}" srcOrd="1" destOrd="0" presId="urn:microsoft.com/office/officeart/2005/8/layout/orgChart1"/>
    <dgm:cxn modelId="{60AFDF2F-1B27-DF41-9A91-B833ED51DE77}" type="presParOf" srcId="{DCBF08AC-843B-7C4D-9F5D-A3AC19E315C5}" destId="{6CF3083E-B6E0-DD49-A62E-18781913449A}" srcOrd="1" destOrd="0" presId="urn:microsoft.com/office/officeart/2005/8/layout/orgChart1"/>
    <dgm:cxn modelId="{D6779688-3BAC-3244-B844-D32158F85E0B}" type="presParOf" srcId="{DCBF08AC-843B-7C4D-9F5D-A3AC19E315C5}" destId="{437104CD-3A78-2F43-A30D-6D97667360AE}" srcOrd="2" destOrd="0" presId="urn:microsoft.com/office/officeart/2005/8/layout/orgChart1"/>
    <dgm:cxn modelId="{A5EBBC55-E0F4-0047-893A-1E51E7401C5E}" type="presParOf" srcId="{457F401E-549D-554F-81A3-E3FA899CE18D}" destId="{B3692DA6-1DE2-0A4A-9C95-22CDA4C4AC9B}" srcOrd="2" destOrd="0" presId="urn:microsoft.com/office/officeart/2005/8/layout/orgChart1"/>
    <dgm:cxn modelId="{AEE364AD-39B7-2D4C-8EDB-564EFBAEAC4E}" type="presParOf" srcId="{4F447DBB-E3A2-004E-A0D8-82C99381D9AB}" destId="{204C6270-72C0-4444-9E38-1BE2CA7C8218}" srcOrd="2" destOrd="0" presId="urn:microsoft.com/office/officeart/2005/8/layout/orgChart1"/>
    <dgm:cxn modelId="{0704D20F-9E90-6040-BD86-18244085D67C}" type="presParOf" srcId="{4F447DBB-E3A2-004E-A0D8-82C99381D9AB}" destId="{3E75FAE6-C470-C647-A843-6A7EBE5B1E52}" srcOrd="3" destOrd="0" presId="urn:microsoft.com/office/officeart/2005/8/layout/orgChart1"/>
    <dgm:cxn modelId="{E76E7D3E-485F-7942-927A-3F48B29F0F78}" type="presParOf" srcId="{3E75FAE6-C470-C647-A843-6A7EBE5B1E52}" destId="{3353557B-3B30-5F45-BA3A-CD48E79868D2}" srcOrd="0" destOrd="0" presId="urn:microsoft.com/office/officeart/2005/8/layout/orgChart1"/>
    <dgm:cxn modelId="{52FEDB09-C13D-CE4B-8502-1910F15089A0}" type="presParOf" srcId="{3353557B-3B30-5F45-BA3A-CD48E79868D2}" destId="{8785332D-8B68-A44C-B6EB-A407297DF082}" srcOrd="0" destOrd="0" presId="urn:microsoft.com/office/officeart/2005/8/layout/orgChart1"/>
    <dgm:cxn modelId="{6307D8E3-0E1C-ED46-A284-997983A82B29}" type="presParOf" srcId="{3353557B-3B30-5F45-BA3A-CD48E79868D2}" destId="{06FBD3CF-1F2D-B247-AFBD-1F8BBF4478AD}" srcOrd="1" destOrd="0" presId="urn:microsoft.com/office/officeart/2005/8/layout/orgChart1"/>
    <dgm:cxn modelId="{8C31EBE8-484C-334E-BA6E-780E73166AB3}" type="presParOf" srcId="{3E75FAE6-C470-C647-A843-6A7EBE5B1E52}" destId="{C0DA98E3-1603-4D4E-9675-F2FB2EFCF225}" srcOrd="1" destOrd="0" presId="urn:microsoft.com/office/officeart/2005/8/layout/orgChart1"/>
    <dgm:cxn modelId="{B4FDCBD7-CD99-E74C-80A9-AE0974755ABD}" type="presParOf" srcId="{C0DA98E3-1603-4D4E-9675-F2FB2EFCF225}" destId="{92DA3B44-7552-4A4D-9DB9-1D17F213DDF3}" srcOrd="0" destOrd="0" presId="urn:microsoft.com/office/officeart/2005/8/layout/orgChart1"/>
    <dgm:cxn modelId="{B43F0C08-1158-EF4B-A049-2D3890B8F261}" type="presParOf" srcId="{C0DA98E3-1603-4D4E-9675-F2FB2EFCF225}" destId="{AE4EE2C7-8642-514B-AB91-0F2CA46543BF}" srcOrd="1" destOrd="0" presId="urn:microsoft.com/office/officeart/2005/8/layout/orgChart1"/>
    <dgm:cxn modelId="{322C35BF-BB45-D046-AFD1-18C90A86176B}" type="presParOf" srcId="{AE4EE2C7-8642-514B-AB91-0F2CA46543BF}" destId="{98769545-F971-A549-82CE-6A0DDCBCB07E}" srcOrd="0" destOrd="0" presId="urn:microsoft.com/office/officeart/2005/8/layout/orgChart1"/>
    <dgm:cxn modelId="{7BAF5317-37D7-9644-9648-ECAC6B65636E}" type="presParOf" srcId="{98769545-F971-A549-82CE-6A0DDCBCB07E}" destId="{0AC72ABC-868B-BE41-90B6-4AD04F1D3F90}" srcOrd="0" destOrd="0" presId="urn:microsoft.com/office/officeart/2005/8/layout/orgChart1"/>
    <dgm:cxn modelId="{26FE01EB-0142-6542-9BFC-5973E1DB39A7}" type="presParOf" srcId="{98769545-F971-A549-82CE-6A0DDCBCB07E}" destId="{0D33CCCD-187F-F24C-8E89-1479B9950AF8}" srcOrd="1" destOrd="0" presId="urn:microsoft.com/office/officeart/2005/8/layout/orgChart1"/>
    <dgm:cxn modelId="{176E17A7-AB12-824A-BED3-0594DFE05A63}" type="presParOf" srcId="{AE4EE2C7-8642-514B-AB91-0F2CA46543BF}" destId="{2A26FC0B-0C21-5D4A-986B-4D659E231B4F}" srcOrd="1" destOrd="0" presId="urn:microsoft.com/office/officeart/2005/8/layout/orgChart1"/>
    <dgm:cxn modelId="{BBD2BF15-0D1C-F946-9FDC-9281E65C4C6C}" type="presParOf" srcId="{AE4EE2C7-8642-514B-AB91-0F2CA46543BF}" destId="{E2A34B88-7D06-F240-8E1C-6665182C0853}" srcOrd="2" destOrd="0" presId="urn:microsoft.com/office/officeart/2005/8/layout/orgChart1"/>
    <dgm:cxn modelId="{7BFB647B-514E-2E42-9751-C2858BFCD1C7}" type="presParOf" srcId="{3E75FAE6-C470-C647-A843-6A7EBE5B1E52}" destId="{03566A81-7CA8-A64C-8D63-0F8ECEE1A45D}" srcOrd="2" destOrd="0" presId="urn:microsoft.com/office/officeart/2005/8/layout/orgChart1"/>
    <dgm:cxn modelId="{C8709DCF-0D32-2F49-84DD-E69FD9B49EDB}" type="presParOf" srcId="{4F447DBB-E3A2-004E-A0D8-82C99381D9AB}" destId="{81872899-118E-C548-B2A1-56EF6928D63E}" srcOrd="4" destOrd="0" presId="urn:microsoft.com/office/officeart/2005/8/layout/orgChart1"/>
    <dgm:cxn modelId="{C6855457-1DF7-E54B-A930-21CC1FCE6679}" type="presParOf" srcId="{4F447DBB-E3A2-004E-A0D8-82C99381D9AB}" destId="{5680F4A0-8B71-8F42-A47E-ED8A11D674FD}" srcOrd="5" destOrd="0" presId="urn:microsoft.com/office/officeart/2005/8/layout/orgChart1"/>
    <dgm:cxn modelId="{175722F9-B257-AF40-A395-F9AD9E57C4CD}" type="presParOf" srcId="{5680F4A0-8B71-8F42-A47E-ED8A11D674FD}" destId="{321B14D7-1CC1-5B44-A754-E287F263E20C}" srcOrd="0" destOrd="0" presId="urn:microsoft.com/office/officeart/2005/8/layout/orgChart1"/>
    <dgm:cxn modelId="{B945930C-2652-D142-B9BC-EEE332D799B3}" type="presParOf" srcId="{321B14D7-1CC1-5B44-A754-E287F263E20C}" destId="{2E87B4E1-DB9D-E844-9CC2-BC173155AF89}" srcOrd="0" destOrd="0" presId="urn:microsoft.com/office/officeart/2005/8/layout/orgChart1"/>
    <dgm:cxn modelId="{CA301922-B8FE-E74E-A6F5-F1759975717C}" type="presParOf" srcId="{321B14D7-1CC1-5B44-A754-E287F263E20C}" destId="{17AE66FA-8B43-8C4D-BCBE-980E0E45EA0C}" srcOrd="1" destOrd="0" presId="urn:microsoft.com/office/officeart/2005/8/layout/orgChart1"/>
    <dgm:cxn modelId="{91599FDF-75C9-B440-A72E-CB5655E2CE36}" type="presParOf" srcId="{5680F4A0-8B71-8F42-A47E-ED8A11D674FD}" destId="{E6CBAA8D-550E-294C-AD30-C35A8FE1981F}" srcOrd="1" destOrd="0" presId="urn:microsoft.com/office/officeart/2005/8/layout/orgChart1"/>
    <dgm:cxn modelId="{36C4A9DF-B81E-2847-B926-07AD83FC3DA8}" type="presParOf" srcId="{E6CBAA8D-550E-294C-AD30-C35A8FE1981F}" destId="{4B80F4D0-5602-EC4E-8295-75EF8FAA5362}" srcOrd="0" destOrd="0" presId="urn:microsoft.com/office/officeart/2005/8/layout/orgChart1"/>
    <dgm:cxn modelId="{EEE6C407-3106-5548-A612-7FED2A5E2954}" type="presParOf" srcId="{E6CBAA8D-550E-294C-AD30-C35A8FE1981F}" destId="{D016D767-3E5E-6F47-BD12-A8179BF1FF81}" srcOrd="1" destOrd="0" presId="urn:microsoft.com/office/officeart/2005/8/layout/orgChart1"/>
    <dgm:cxn modelId="{4E6BC4E4-D33D-B643-BE30-4E7B3F928C8B}" type="presParOf" srcId="{D016D767-3E5E-6F47-BD12-A8179BF1FF81}" destId="{9678A523-8B67-174C-8C91-0C29290D289F}" srcOrd="0" destOrd="0" presId="urn:microsoft.com/office/officeart/2005/8/layout/orgChart1"/>
    <dgm:cxn modelId="{0C76578B-362F-424E-B03B-978E4F7E7B0E}" type="presParOf" srcId="{9678A523-8B67-174C-8C91-0C29290D289F}" destId="{0E884A3E-7E56-9D4E-828E-84716CB4A7E1}" srcOrd="0" destOrd="0" presId="urn:microsoft.com/office/officeart/2005/8/layout/orgChart1"/>
    <dgm:cxn modelId="{E0A7993E-7D9E-964F-9DDE-F5EA81D2D5C5}" type="presParOf" srcId="{9678A523-8B67-174C-8C91-0C29290D289F}" destId="{0295CD5E-E24A-264B-B832-68E08F340C73}" srcOrd="1" destOrd="0" presId="urn:microsoft.com/office/officeart/2005/8/layout/orgChart1"/>
    <dgm:cxn modelId="{F82C86CB-E597-9B47-85C9-D2AD2C56FEBC}" type="presParOf" srcId="{D016D767-3E5E-6F47-BD12-A8179BF1FF81}" destId="{7490AE62-D881-2F4A-A4A8-31202B518AC8}" srcOrd="1" destOrd="0" presId="urn:microsoft.com/office/officeart/2005/8/layout/orgChart1"/>
    <dgm:cxn modelId="{29368694-87C8-EB48-AA60-F6A3BEA9280B}" type="presParOf" srcId="{D016D767-3E5E-6F47-BD12-A8179BF1FF81}" destId="{348D5684-3632-214A-A4C2-06C2A38FAEC8}" srcOrd="2" destOrd="0" presId="urn:microsoft.com/office/officeart/2005/8/layout/orgChart1"/>
    <dgm:cxn modelId="{C6C3393A-3CC2-BB44-B175-B5504D28057C}" type="presParOf" srcId="{5680F4A0-8B71-8F42-A47E-ED8A11D674FD}" destId="{DFA9E665-34F3-5043-B3AF-C46CDB542F16}" srcOrd="2" destOrd="0" presId="urn:microsoft.com/office/officeart/2005/8/layout/orgChart1"/>
    <dgm:cxn modelId="{AC094816-CD16-C941-A1C8-224AE9B6112B}" type="presParOf" srcId="{4F447DBB-E3A2-004E-A0D8-82C99381D9AB}" destId="{A422CD1D-16EC-6641-8FEA-9A93C7AA3A43}" srcOrd="6" destOrd="0" presId="urn:microsoft.com/office/officeart/2005/8/layout/orgChart1"/>
    <dgm:cxn modelId="{C0EC76D6-D525-B04D-A4E3-C63E5C363311}" type="presParOf" srcId="{4F447DBB-E3A2-004E-A0D8-82C99381D9AB}" destId="{1D7B5283-05A7-FE4B-8A54-EA981BE49ADD}" srcOrd="7" destOrd="0" presId="urn:microsoft.com/office/officeart/2005/8/layout/orgChart1"/>
    <dgm:cxn modelId="{D59DF46E-E57D-B840-8594-57F186ECD0EE}" type="presParOf" srcId="{1D7B5283-05A7-FE4B-8A54-EA981BE49ADD}" destId="{4D8619FB-9B0D-BA48-B3F8-AFE6B106C7C8}" srcOrd="0" destOrd="0" presId="urn:microsoft.com/office/officeart/2005/8/layout/orgChart1"/>
    <dgm:cxn modelId="{2EA4CAE9-8683-7D4E-94B4-8DA91E281B8E}" type="presParOf" srcId="{4D8619FB-9B0D-BA48-B3F8-AFE6B106C7C8}" destId="{BF6CC9AF-20FF-A44F-8C52-9015DEF00127}" srcOrd="0" destOrd="0" presId="urn:microsoft.com/office/officeart/2005/8/layout/orgChart1"/>
    <dgm:cxn modelId="{F269B7C0-AD6C-064A-84B0-D24E52C22A10}" type="presParOf" srcId="{4D8619FB-9B0D-BA48-B3F8-AFE6B106C7C8}" destId="{6E74DA68-965E-CA4C-ACA0-D54356764A8B}" srcOrd="1" destOrd="0" presId="urn:microsoft.com/office/officeart/2005/8/layout/orgChart1"/>
    <dgm:cxn modelId="{494AB646-3F3B-8147-AE75-18CD77A05A37}" type="presParOf" srcId="{1D7B5283-05A7-FE4B-8A54-EA981BE49ADD}" destId="{F0040942-1E21-4A44-B81F-DA9AABA91522}" srcOrd="1" destOrd="0" presId="urn:microsoft.com/office/officeart/2005/8/layout/orgChart1"/>
    <dgm:cxn modelId="{A50AF441-6773-C54E-8F56-F9BA1DD5C054}" type="presParOf" srcId="{F0040942-1E21-4A44-B81F-DA9AABA91522}" destId="{E359DEB0-97B4-E343-A13A-08EEE1C47E2B}" srcOrd="0" destOrd="0" presId="urn:microsoft.com/office/officeart/2005/8/layout/orgChart1"/>
    <dgm:cxn modelId="{ACFF5F1A-B100-D143-81EF-9D5469AABE5B}" type="presParOf" srcId="{F0040942-1E21-4A44-B81F-DA9AABA91522}" destId="{9F9D40D4-0007-9140-A7DD-C5A34AF38F77}" srcOrd="1" destOrd="0" presId="urn:microsoft.com/office/officeart/2005/8/layout/orgChart1"/>
    <dgm:cxn modelId="{6275C706-B144-7947-8E8A-A62FDE12DD66}" type="presParOf" srcId="{9F9D40D4-0007-9140-A7DD-C5A34AF38F77}" destId="{F145FA1B-DC35-EB4D-B692-BF388715BEEB}" srcOrd="0" destOrd="0" presId="urn:microsoft.com/office/officeart/2005/8/layout/orgChart1"/>
    <dgm:cxn modelId="{F006A432-7DA7-D34A-8380-AC35382BB4EA}" type="presParOf" srcId="{F145FA1B-DC35-EB4D-B692-BF388715BEEB}" destId="{6D948E90-7D8A-514E-B070-690D5DF71A3A}" srcOrd="0" destOrd="0" presId="urn:microsoft.com/office/officeart/2005/8/layout/orgChart1"/>
    <dgm:cxn modelId="{E8FBC42D-F02D-434C-AB2F-8CF3A19FEC4C}" type="presParOf" srcId="{F145FA1B-DC35-EB4D-B692-BF388715BEEB}" destId="{A7B6A792-53B5-7444-99CB-3F13D3211F67}" srcOrd="1" destOrd="0" presId="urn:microsoft.com/office/officeart/2005/8/layout/orgChart1"/>
    <dgm:cxn modelId="{426D3793-7C4F-0844-BFDA-712707330EAB}" type="presParOf" srcId="{9F9D40D4-0007-9140-A7DD-C5A34AF38F77}" destId="{E3F0073E-C1B5-D349-8DF4-A9203A05E9B9}" srcOrd="1" destOrd="0" presId="urn:microsoft.com/office/officeart/2005/8/layout/orgChart1"/>
    <dgm:cxn modelId="{F457123E-468B-F246-BA98-8593765F1018}" type="presParOf" srcId="{9F9D40D4-0007-9140-A7DD-C5A34AF38F77}" destId="{1C73F5FD-3FAB-7744-A7EA-50432A6F704E}" srcOrd="2" destOrd="0" presId="urn:microsoft.com/office/officeart/2005/8/layout/orgChart1"/>
    <dgm:cxn modelId="{98EF2FF1-C0E4-4F4B-8938-F7C901F6C2E4}" type="presParOf" srcId="{1D7B5283-05A7-FE4B-8A54-EA981BE49ADD}" destId="{A48F6112-3AFD-D942-B905-461046D229BA}" srcOrd="2" destOrd="0" presId="urn:microsoft.com/office/officeart/2005/8/layout/orgChart1"/>
    <dgm:cxn modelId="{7AC3DD3C-BE6F-3B49-8BA3-D7BBCB7DFA85}" type="presParOf" srcId="{4F447DBB-E3A2-004E-A0D8-82C99381D9AB}" destId="{FEC85CF6-F1A0-7449-A454-BAC02AAB9992}" srcOrd="8" destOrd="0" presId="urn:microsoft.com/office/officeart/2005/8/layout/orgChart1"/>
    <dgm:cxn modelId="{A4AD7CE1-94E4-8C40-B325-761A9AC64322}" type="presParOf" srcId="{4F447DBB-E3A2-004E-A0D8-82C99381D9AB}" destId="{5361BF43-4315-4940-88AE-360266EBBA68}" srcOrd="9" destOrd="0" presId="urn:microsoft.com/office/officeart/2005/8/layout/orgChart1"/>
    <dgm:cxn modelId="{3B7B3BB2-F2CA-C04F-ACB0-D843AD40A2E5}" type="presParOf" srcId="{5361BF43-4315-4940-88AE-360266EBBA68}" destId="{A5A38E02-99B7-7549-9FE2-6E5DC6F4C3A4}" srcOrd="0" destOrd="0" presId="urn:microsoft.com/office/officeart/2005/8/layout/orgChart1"/>
    <dgm:cxn modelId="{344E50A1-C6F2-2046-828C-0044129C2E80}" type="presParOf" srcId="{A5A38E02-99B7-7549-9FE2-6E5DC6F4C3A4}" destId="{194BF0A8-63BE-6745-88A4-B1E597B05C89}" srcOrd="0" destOrd="0" presId="urn:microsoft.com/office/officeart/2005/8/layout/orgChart1"/>
    <dgm:cxn modelId="{8FCBC967-3052-1F4D-A230-72E46272B284}" type="presParOf" srcId="{A5A38E02-99B7-7549-9FE2-6E5DC6F4C3A4}" destId="{EE6705B2-72EA-4344-B555-AD2C6415CF71}" srcOrd="1" destOrd="0" presId="urn:microsoft.com/office/officeart/2005/8/layout/orgChart1"/>
    <dgm:cxn modelId="{8586B4DE-27A5-FE4E-993F-1605CC561B29}" type="presParOf" srcId="{5361BF43-4315-4940-88AE-360266EBBA68}" destId="{A8143106-59DF-CD4B-B71A-DE7D3A2074FD}" srcOrd="1" destOrd="0" presId="urn:microsoft.com/office/officeart/2005/8/layout/orgChart1"/>
    <dgm:cxn modelId="{D7226062-B868-7D4E-8B15-AF658C4B7711}" type="presParOf" srcId="{A8143106-59DF-CD4B-B71A-DE7D3A2074FD}" destId="{35FC5D22-20C6-6F49-AF4B-28A6F7DF8B19}" srcOrd="0" destOrd="0" presId="urn:microsoft.com/office/officeart/2005/8/layout/orgChart1"/>
    <dgm:cxn modelId="{9E67AA7D-9C98-B243-8CD6-B80919D7AAAF}" type="presParOf" srcId="{A8143106-59DF-CD4B-B71A-DE7D3A2074FD}" destId="{4A81C500-8068-1946-B98F-2C2A4DA89D0A}" srcOrd="1" destOrd="0" presId="urn:microsoft.com/office/officeart/2005/8/layout/orgChart1"/>
    <dgm:cxn modelId="{4E30853A-B55C-9B44-81F5-525071C89F58}" type="presParOf" srcId="{4A81C500-8068-1946-B98F-2C2A4DA89D0A}" destId="{381E48E2-FF83-2647-9AB5-220522B58097}" srcOrd="0" destOrd="0" presId="urn:microsoft.com/office/officeart/2005/8/layout/orgChart1"/>
    <dgm:cxn modelId="{8E5CFA78-8AE5-5947-88BF-26BC0596310B}" type="presParOf" srcId="{381E48E2-FF83-2647-9AB5-220522B58097}" destId="{9A63286D-F8AF-734D-BFA7-340D7386A419}" srcOrd="0" destOrd="0" presId="urn:microsoft.com/office/officeart/2005/8/layout/orgChart1"/>
    <dgm:cxn modelId="{0E7D8B9A-37C8-814D-B42A-EF4293B99E15}" type="presParOf" srcId="{381E48E2-FF83-2647-9AB5-220522B58097}" destId="{3DB67E70-3503-794C-A4A2-3D7F2AD985ED}" srcOrd="1" destOrd="0" presId="urn:microsoft.com/office/officeart/2005/8/layout/orgChart1"/>
    <dgm:cxn modelId="{80A1A180-583C-4C4A-BD6C-81BD71A0461D}" type="presParOf" srcId="{4A81C500-8068-1946-B98F-2C2A4DA89D0A}" destId="{20B022D1-61E7-B843-9C2A-A3AEDE344C87}" srcOrd="1" destOrd="0" presId="urn:microsoft.com/office/officeart/2005/8/layout/orgChart1"/>
    <dgm:cxn modelId="{E5F9A30C-586C-284F-80D8-FD05364F42FE}" type="presParOf" srcId="{4A81C500-8068-1946-B98F-2C2A4DA89D0A}" destId="{ADA9FFA3-E61C-4E4A-A7C8-E592580FC2F0}" srcOrd="2" destOrd="0" presId="urn:microsoft.com/office/officeart/2005/8/layout/orgChart1"/>
    <dgm:cxn modelId="{CF316C4C-6864-264B-95C5-D33E527E4731}" type="presParOf" srcId="{5361BF43-4315-4940-88AE-360266EBBA68}" destId="{54FBA4F0-4D03-7D4B-8D9E-71FFB706E95C}" srcOrd="2" destOrd="0" presId="urn:microsoft.com/office/officeart/2005/8/layout/orgChart1"/>
    <dgm:cxn modelId="{17AD10F4-B063-4C4E-A500-3F120F642F64}" type="presParOf" srcId="{4F447DBB-E3A2-004E-A0D8-82C99381D9AB}" destId="{DF80E6D4-D3C6-DD46-8522-D62D6BDF2E5C}" srcOrd="10" destOrd="0" presId="urn:microsoft.com/office/officeart/2005/8/layout/orgChart1"/>
    <dgm:cxn modelId="{AAE4BCA0-5116-734B-987C-BE4F098A6E05}" type="presParOf" srcId="{4F447DBB-E3A2-004E-A0D8-82C99381D9AB}" destId="{A2786D84-12A3-AC4B-BCBB-B86FA1A18FAD}" srcOrd="11" destOrd="0" presId="urn:microsoft.com/office/officeart/2005/8/layout/orgChart1"/>
    <dgm:cxn modelId="{A1CBA97A-F56B-5A40-A852-8F4DE4B3A1C8}" type="presParOf" srcId="{A2786D84-12A3-AC4B-BCBB-B86FA1A18FAD}" destId="{DDB1CB4C-ABF0-C441-B7FA-27D11C06A1C2}" srcOrd="0" destOrd="0" presId="urn:microsoft.com/office/officeart/2005/8/layout/orgChart1"/>
    <dgm:cxn modelId="{540D4477-070F-FF4C-B65B-CD2020C2D09C}" type="presParOf" srcId="{DDB1CB4C-ABF0-C441-B7FA-27D11C06A1C2}" destId="{030DB863-985B-3F45-A414-29B1F20B5F5E}" srcOrd="0" destOrd="0" presId="urn:microsoft.com/office/officeart/2005/8/layout/orgChart1"/>
    <dgm:cxn modelId="{0D6A28B6-6DCC-214B-B9C9-C08E883271AC}" type="presParOf" srcId="{DDB1CB4C-ABF0-C441-B7FA-27D11C06A1C2}" destId="{A772D773-0A35-1D48-A893-8C51D51E1130}" srcOrd="1" destOrd="0" presId="urn:microsoft.com/office/officeart/2005/8/layout/orgChart1"/>
    <dgm:cxn modelId="{304F0C6D-D9B6-FF4A-8BD3-7EDC4ADD9710}" type="presParOf" srcId="{A2786D84-12A3-AC4B-BCBB-B86FA1A18FAD}" destId="{A276CFD7-1735-9D47-AA67-4B2B5290E4D7}" srcOrd="1" destOrd="0" presId="urn:microsoft.com/office/officeart/2005/8/layout/orgChart1"/>
    <dgm:cxn modelId="{B081F132-87B0-CC40-89DA-9EF315C4496E}" type="presParOf" srcId="{A276CFD7-1735-9D47-AA67-4B2B5290E4D7}" destId="{44A3A44C-7BA5-1E48-A893-3DA4979784F0}" srcOrd="0" destOrd="0" presId="urn:microsoft.com/office/officeart/2005/8/layout/orgChart1"/>
    <dgm:cxn modelId="{B1F4BA2D-0DA7-6948-9F5A-1C7B7AF3A38E}" type="presParOf" srcId="{A276CFD7-1735-9D47-AA67-4B2B5290E4D7}" destId="{A43FC4ED-3E0B-AA42-9FC4-35BAE1A9FFB0}" srcOrd="1" destOrd="0" presId="urn:microsoft.com/office/officeart/2005/8/layout/orgChart1"/>
    <dgm:cxn modelId="{1172B328-D4DA-CC45-8A33-AFE92383107C}" type="presParOf" srcId="{A43FC4ED-3E0B-AA42-9FC4-35BAE1A9FFB0}" destId="{C432D3BC-1A98-6342-9D86-D2C1A23AC7FD}" srcOrd="0" destOrd="0" presId="urn:microsoft.com/office/officeart/2005/8/layout/orgChart1"/>
    <dgm:cxn modelId="{A758E75F-2651-8647-B89B-A403EBF70CEC}" type="presParOf" srcId="{C432D3BC-1A98-6342-9D86-D2C1A23AC7FD}" destId="{FD711AAB-8553-F148-86E6-77CC82CDCF5D}" srcOrd="0" destOrd="0" presId="urn:microsoft.com/office/officeart/2005/8/layout/orgChart1"/>
    <dgm:cxn modelId="{EE16FA75-C2DA-9B4C-920C-63C7903AAEC7}" type="presParOf" srcId="{C432D3BC-1A98-6342-9D86-D2C1A23AC7FD}" destId="{CDF6D302-E0E5-AF49-AF00-608DBA8762C4}" srcOrd="1" destOrd="0" presId="urn:microsoft.com/office/officeart/2005/8/layout/orgChart1"/>
    <dgm:cxn modelId="{DB26ACAB-EF58-4849-BBBD-542532CC0AFD}" type="presParOf" srcId="{A43FC4ED-3E0B-AA42-9FC4-35BAE1A9FFB0}" destId="{E973F8B6-5613-C84A-9420-BF930D05CCB1}" srcOrd="1" destOrd="0" presId="urn:microsoft.com/office/officeart/2005/8/layout/orgChart1"/>
    <dgm:cxn modelId="{6036AC21-9532-F748-AD6E-A457BFDE8F2B}" type="presParOf" srcId="{A43FC4ED-3E0B-AA42-9FC4-35BAE1A9FFB0}" destId="{C4F1C914-85B3-254D-AA89-C19EF04E4875}" srcOrd="2" destOrd="0" presId="urn:microsoft.com/office/officeart/2005/8/layout/orgChart1"/>
    <dgm:cxn modelId="{7917A4A9-EEBC-324B-833E-318617112FA5}" type="presParOf" srcId="{A2786D84-12A3-AC4B-BCBB-B86FA1A18FAD}" destId="{1FA0823E-B44F-D54B-B252-FAF1941243AA}" srcOrd="2" destOrd="0" presId="urn:microsoft.com/office/officeart/2005/8/layout/orgChart1"/>
    <dgm:cxn modelId="{292F92C4-9F49-8149-A123-9C596091F791}" type="presParOf" srcId="{4F447DBB-E3A2-004E-A0D8-82C99381D9AB}" destId="{E292B115-FBAF-484B-A3F1-5A0BC0F00D00}" srcOrd="12" destOrd="0" presId="urn:microsoft.com/office/officeart/2005/8/layout/orgChart1"/>
    <dgm:cxn modelId="{E997DBF8-8655-124A-9F38-60533FB03D68}" type="presParOf" srcId="{4F447DBB-E3A2-004E-A0D8-82C99381D9AB}" destId="{9D3C879B-3BB7-AE4A-AF02-695BA481D614}" srcOrd="13" destOrd="0" presId="urn:microsoft.com/office/officeart/2005/8/layout/orgChart1"/>
    <dgm:cxn modelId="{47665B0A-0C26-874A-AAEE-8A5CEFF9C67C}" type="presParOf" srcId="{9D3C879B-3BB7-AE4A-AF02-695BA481D614}" destId="{94717A93-2552-2B44-8C91-25AB2541AF72}" srcOrd="0" destOrd="0" presId="urn:microsoft.com/office/officeart/2005/8/layout/orgChart1"/>
    <dgm:cxn modelId="{5ACEE910-3757-4142-93FC-5A4898DF36ED}" type="presParOf" srcId="{94717A93-2552-2B44-8C91-25AB2541AF72}" destId="{27306CAD-7E1C-F046-B76C-5A2A8182A760}" srcOrd="0" destOrd="0" presId="urn:microsoft.com/office/officeart/2005/8/layout/orgChart1"/>
    <dgm:cxn modelId="{5FADF994-DE75-8341-9E33-85BBC996ADCA}" type="presParOf" srcId="{94717A93-2552-2B44-8C91-25AB2541AF72}" destId="{C4F1B925-6B84-114F-9C53-070037C96DB4}" srcOrd="1" destOrd="0" presId="urn:microsoft.com/office/officeart/2005/8/layout/orgChart1"/>
    <dgm:cxn modelId="{D5080D3B-3AC9-394B-900D-FE19B72E02B9}" type="presParOf" srcId="{9D3C879B-3BB7-AE4A-AF02-695BA481D614}" destId="{1AD6DDC3-2710-124D-9AA7-150864C66FBF}" srcOrd="1" destOrd="0" presId="urn:microsoft.com/office/officeart/2005/8/layout/orgChart1"/>
    <dgm:cxn modelId="{6782D3D1-050F-C14A-818A-F5BEB6A34E00}" type="presParOf" srcId="{1AD6DDC3-2710-124D-9AA7-150864C66FBF}" destId="{44F6FDED-F176-1547-93D2-5455D1189AC2}" srcOrd="0" destOrd="0" presId="urn:microsoft.com/office/officeart/2005/8/layout/orgChart1"/>
    <dgm:cxn modelId="{24EC3BB8-1882-334B-B6F6-05FCDAA6BB24}" type="presParOf" srcId="{1AD6DDC3-2710-124D-9AA7-150864C66FBF}" destId="{4975C2FC-9DA0-C944-9B0F-B80A584BABDA}" srcOrd="1" destOrd="0" presId="urn:microsoft.com/office/officeart/2005/8/layout/orgChart1"/>
    <dgm:cxn modelId="{5542CC98-8822-CF41-99E8-17A890318AE9}" type="presParOf" srcId="{4975C2FC-9DA0-C944-9B0F-B80A584BABDA}" destId="{A2F6D2CE-F9C8-7D49-AA48-A3AE069C33D8}" srcOrd="0" destOrd="0" presId="urn:microsoft.com/office/officeart/2005/8/layout/orgChart1"/>
    <dgm:cxn modelId="{12B8C4A6-C92E-6740-9244-D4DCDA3080BB}" type="presParOf" srcId="{A2F6D2CE-F9C8-7D49-AA48-A3AE069C33D8}" destId="{81F11245-F678-D746-B8C0-5434880D34DC}" srcOrd="0" destOrd="0" presId="urn:microsoft.com/office/officeart/2005/8/layout/orgChart1"/>
    <dgm:cxn modelId="{046EFECB-B55E-5B4B-BFE5-E2712024BA09}" type="presParOf" srcId="{A2F6D2CE-F9C8-7D49-AA48-A3AE069C33D8}" destId="{47EE9AFF-D0E2-1E42-A65A-543B48B714B0}" srcOrd="1" destOrd="0" presId="urn:microsoft.com/office/officeart/2005/8/layout/orgChart1"/>
    <dgm:cxn modelId="{BFBD6C3F-BBE3-8E4C-95C7-22B7882314C5}" type="presParOf" srcId="{4975C2FC-9DA0-C944-9B0F-B80A584BABDA}" destId="{21F43619-0BF7-0542-B26E-7E7A10CA7FD8}" srcOrd="1" destOrd="0" presId="urn:microsoft.com/office/officeart/2005/8/layout/orgChart1"/>
    <dgm:cxn modelId="{5D31823F-6DFF-4E49-99FD-E9AD5C89E008}" type="presParOf" srcId="{4975C2FC-9DA0-C944-9B0F-B80A584BABDA}" destId="{8ED335A6-5073-F740-A5DA-4D210D73001C}" srcOrd="2" destOrd="0" presId="urn:microsoft.com/office/officeart/2005/8/layout/orgChart1"/>
    <dgm:cxn modelId="{F6867B76-968D-FB47-B69D-D030CCB84982}" type="presParOf" srcId="{9D3C879B-3BB7-AE4A-AF02-695BA481D614}" destId="{CA007059-8312-B84E-998C-34C7D524AD9C}" srcOrd="2" destOrd="0" presId="urn:microsoft.com/office/officeart/2005/8/layout/orgChart1"/>
    <dgm:cxn modelId="{85F417BD-5F82-DA46-9213-EEACC5B5E769}" type="presParOf" srcId="{4F447DBB-E3A2-004E-A0D8-82C99381D9AB}" destId="{85A14EF1-3523-8C45-9769-BB8B6F548B85}" srcOrd="14" destOrd="0" presId="urn:microsoft.com/office/officeart/2005/8/layout/orgChart1"/>
    <dgm:cxn modelId="{72962065-D39B-A841-A8AC-BA8FB5E5019B}" type="presParOf" srcId="{4F447DBB-E3A2-004E-A0D8-82C99381D9AB}" destId="{530EB660-1244-254B-A003-2D2B1A44400D}" srcOrd="15" destOrd="0" presId="urn:microsoft.com/office/officeart/2005/8/layout/orgChart1"/>
    <dgm:cxn modelId="{C200EBB4-5D28-EC47-AB56-7C8646C793A9}" type="presParOf" srcId="{530EB660-1244-254B-A003-2D2B1A44400D}" destId="{EC7CA2B5-D8FC-A744-8648-0BD68E576F37}" srcOrd="0" destOrd="0" presId="urn:microsoft.com/office/officeart/2005/8/layout/orgChart1"/>
    <dgm:cxn modelId="{A6943383-0401-574A-B458-4BF016D2D288}" type="presParOf" srcId="{EC7CA2B5-D8FC-A744-8648-0BD68E576F37}" destId="{C890E24E-87AE-5B49-BF2B-AF66F5BFA335}" srcOrd="0" destOrd="0" presId="urn:microsoft.com/office/officeart/2005/8/layout/orgChart1"/>
    <dgm:cxn modelId="{1392C3D9-2405-534B-96E6-284F01493184}" type="presParOf" srcId="{EC7CA2B5-D8FC-A744-8648-0BD68E576F37}" destId="{C0E7460E-6C56-3A4C-949A-53B0B791CE60}" srcOrd="1" destOrd="0" presId="urn:microsoft.com/office/officeart/2005/8/layout/orgChart1"/>
    <dgm:cxn modelId="{899B7141-8C7A-5943-AFDB-93BF11528DA5}" type="presParOf" srcId="{530EB660-1244-254B-A003-2D2B1A44400D}" destId="{3054E2D4-B9CF-714C-BBF5-0271A3F23E4D}" srcOrd="1" destOrd="0" presId="urn:microsoft.com/office/officeart/2005/8/layout/orgChart1"/>
    <dgm:cxn modelId="{22BD2F41-386A-D14D-A69A-D0FAE9DB0DA8}" type="presParOf" srcId="{3054E2D4-B9CF-714C-BBF5-0271A3F23E4D}" destId="{F6DD4A06-BECA-D045-8BAC-4C5CDB729417}" srcOrd="0" destOrd="0" presId="urn:microsoft.com/office/officeart/2005/8/layout/orgChart1"/>
    <dgm:cxn modelId="{DA7F0B3B-9984-EF49-9479-6A1DBCEF867A}" type="presParOf" srcId="{3054E2D4-B9CF-714C-BBF5-0271A3F23E4D}" destId="{E3B887D1-96D5-1345-83B0-98B65C84D4B3}" srcOrd="1" destOrd="0" presId="urn:microsoft.com/office/officeart/2005/8/layout/orgChart1"/>
    <dgm:cxn modelId="{24497154-5592-8348-AE0E-281793DEF8BC}" type="presParOf" srcId="{E3B887D1-96D5-1345-83B0-98B65C84D4B3}" destId="{2D3ACCFA-A792-244B-BAB0-F0DCE789C48E}" srcOrd="0" destOrd="0" presId="urn:microsoft.com/office/officeart/2005/8/layout/orgChart1"/>
    <dgm:cxn modelId="{ED7449A9-53E1-9047-9328-FE1BC49A4136}" type="presParOf" srcId="{2D3ACCFA-A792-244B-BAB0-F0DCE789C48E}" destId="{F712DEBD-56A6-F24A-8CCB-5BCF1D4C408A}" srcOrd="0" destOrd="0" presId="urn:microsoft.com/office/officeart/2005/8/layout/orgChart1"/>
    <dgm:cxn modelId="{9EF08DA9-CF52-CD41-91DD-382626B3109B}" type="presParOf" srcId="{2D3ACCFA-A792-244B-BAB0-F0DCE789C48E}" destId="{6E8069D2-7600-414C-91EA-5A98F2519811}" srcOrd="1" destOrd="0" presId="urn:microsoft.com/office/officeart/2005/8/layout/orgChart1"/>
    <dgm:cxn modelId="{1F649D5A-DCE3-D049-AC5D-976F48E35A82}" type="presParOf" srcId="{E3B887D1-96D5-1345-83B0-98B65C84D4B3}" destId="{C8BB78CB-AB0E-5E49-BEE9-C314032F5D4F}" srcOrd="1" destOrd="0" presId="urn:microsoft.com/office/officeart/2005/8/layout/orgChart1"/>
    <dgm:cxn modelId="{B3EE3C96-2E9B-9B4A-884C-5990E3BB13D9}" type="presParOf" srcId="{E3B887D1-96D5-1345-83B0-98B65C84D4B3}" destId="{49EA2FEC-B105-7649-8814-67139A88C08D}" srcOrd="2" destOrd="0" presId="urn:microsoft.com/office/officeart/2005/8/layout/orgChart1"/>
    <dgm:cxn modelId="{06E26274-3353-E64B-8729-8E9189BA3B7E}" type="presParOf" srcId="{530EB660-1244-254B-A003-2D2B1A44400D}" destId="{5E904BEA-54C5-4540-BBD5-05E277211BB6}" srcOrd="2" destOrd="0" presId="urn:microsoft.com/office/officeart/2005/8/layout/orgChart1"/>
    <dgm:cxn modelId="{8555DE7E-DC20-4541-87D5-4C7946B49591}" type="presParOf" srcId="{B3705760-A2F8-9044-AD2B-215F508F94EE}" destId="{A8CD2601-0E3C-7245-A3C0-296F5BB51F7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D4A06-BECA-D045-8BAC-4C5CDB729417}">
      <dsp:nvSpPr>
        <dsp:cNvPr id="0" name=""/>
        <dsp:cNvSpPr/>
      </dsp:nvSpPr>
      <dsp:spPr>
        <a:xfrm>
          <a:off x="9254615" y="2001730"/>
          <a:ext cx="91440" cy="1523518"/>
        </a:xfrm>
        <a:custGeom>
          <a:avLst/>
          <a:gdLst/>
          <a:ahLst/>
          <a:cxnLst/>
          <a:rect l="0" t="0" r="0" b="0"/>
          <a:pathLst>
            <a:path>
              <a:moveTo>
                <a:pt x="45720" y="0"/>
              </a:moveTo>
              <a:lnTo>
                <a:pt x="45720" y="1523518"/>
              </a:lnTo>
              <a:lnTo>
                <a:pt x="136190" y="1523518"/>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5A14EF1-3523-8C45-9769-BB8B6F548B85}">
      <dsp:nvSpPr>
        <dsp:cNvPr id="0" name=""/>
        <dsp:cNvSpPr/>
      </dsp:nvSpPr>
      <dsp:spPr>
        <a:xfrm>
          <a:off x="5357027" y="506665"/>
          <a:ext cx="4348640" cy="144248"/>
        </a:xfrm>
        <a:custGeom>
          <a:avLst/>
          <a:gdLst/>
          <a:ahLst/>
          <a:cxnLst/>
          <a:rect l="0" t="0" r="0" b="0"/>
          <a:pathLst>
            <a:path>
              <a:moveTo>
                <a:pt x="0" y="0"/>
              </a:moveTo>
              <a:lnTo>
                <a:pt x="0" y="37848"/>
              </a:lnTo>
              <a:lnTo>
                <a:pt x="4348640" y="37848"/>
              </a:lnTo>
              <a:lnTo>
                <a:pt x="4348640" y="144248"/>
              </a:lnTo>
            </a:path>
          </a:pathLst>
        </a:custGeom>
        <a:noFill/>
        <a:ln w="1270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4F6FDED-F176-1547-93D2-5455D1189AC2}">
      <dsp:nvSpPr>
        <dsp:cNvPr id="0" name=""/>
        <dsp:cNvSpPr/>
      </dsp:nvSpPr>
      <dsp:spPr>
        <a:xfrm>
          <a:off x="8022899" y="2001730"/>
          <a:ext cx="141775" cy="1523518"/>
        </a:xfrm>
        <a:custGeom>
          <a:avLst/>
          <a:gdLst/>
          <a:ahLst/>
          <a:cxnLst/>
          <a:rect l="0" t="0" r="0" b="0"/>
          <a:pathLst>
            <a:path>
              <a:moveTo>
                <a:pt x="0" y="0"/>
              </a:moveTo>
              <a:lnTo>
                <a:pt x="0" y="1523518"/>
              </a:lnTo>
              <a:lnTo>
                <a:pt x="141775" y="1523518"/>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292B115-FBAF-484B-A3F1-5A0BC0F00D00}">
      <dsp:nvSpPr>
        <dsp:cNvPr id="0" name=""/>
        <dsp:cNvSpPr/>
      </dsp:nvSpPr>
      <dsp:spPr>
        <a:xfrm>
          <a:off x="5357027" y="506665"/>
          <a:ext cx="3071204" cy="144248"/>
        </a:xfrm>
        <a:custGeom>
          <a:avLst/>
          <a:gdLst/>
          <a:ahLst/>
          <a:cxnLst/>
          <a:rect l="0" t="0" r="0" b="0"/>
          <a:pathLst>
            <a:path>
              <a:moveTo>
                <a:pt x="0" y="0"/>
              </a:moveTo>
              <a:lnTo>
                <a:pt x="0" y="37848"/>
              </a:lnTo>
              <a:lnTo>
                <a:pt x="3071204" y="37848"/>
              </a:lnTo>
              <a:lnTo>
                <a:pt x="3071204" y="144248"/>
              </a:lnTo>
            </a:path>
          </a:pathLst>
        </a:custGeom>
        <a:noFill/>
        <a:ln w="1270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4A3A44C-7BA5-1E48-A893-3DA4979784F0}">
      <dsp:nvSpPr>
        <dsp:cNvPr id="0" name=""/>
        <dsp:cNvSpPr/>
      </dsp:nvSpPr>
      <dsp:spPr>
        <a:xfrm>
          <a:off x="6796768" y="2001730"/>
          <a:ext cx="141775" cy="1523518"/>
        </a:xfrm>
        <a:custGeom>
          <a:avLst/>
          <a:gdLst/>
          <a:ahLst/>
          <a:cxnLst/>
          <a:rect l="0" t="0" r="0" b="0"/>
          <a:pathLst>
            <a:path>
              <a:moveTo>
                <a:pt x="0" y="0"/>
              </a:moveTo>
              <a:lnTo>
                <a:pt x="0" y="1523518"/>
              </a:lnTo>
              <a:lnTo>
                <a:pt x="141775" y="1523518"/>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80E6D4-D3C6-DD46-8522-D62D6BDF2E5C}">
      <dsp:nvSpPr>
        <dsp:cNvPr id="0" name=""/>
        <dsp:cNvSpPr/>
      </dsp:nvSpPr>
      <dsp:spPr>
        <a:xfrm>
          <a:off x="5357027" y="506665"/>
          <a:ext cx="1845073" cy="144248"/>
        </a:xfrm>
        <a:custGeom>
          <a:avLst/>
          <a:gdLst/>
          <a:ahLst/>
          <a:cxnLst/>
          <a:rect l="0" t="0" r="0" b="0"/>
          <a:pathLst>
            <a:path>
              <a:moveTo>
                <a:pt x="0" y="0"/>
              </a:moveTo>
              <a:lnTo>
                <a:pt x="0" y="37848"/>
              </a:lnTo>
              <a:lnTo>
                <a:pt x="1845073" y="37848"/>
              </a:lnTo>
              <a:lnTo>
                <a:pt x="1845073" y="144248"/>
              </a:lnTo>
            </a:path>
          </a:pathLst>
        </a:custGeom>
        <a:noFill/>
        <a:ln w="1270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FC5D22-20C6-6F49-AF4B-28A6F7DF8B19}">
      <dsp:nvSpPr>
        <dsp:cNvPr id="0" name=""/>
        <dsp:cNvSpPr/>
      </dsp:nvSpPr>
      <dsp:spPr>
        <a:xfrm>
          <a:off x="5601290" y="2001730"/>
          <a:ext cx="111121" cy="1523518"/>
        </a:xfrm>
        <a:custGeom>
          <a:avLst/>
          <a:gdLst/>
          <a:ahLst/>
          <a:cxnLst/>
          <a:rect l="0" t="0" r="0" b="0"/>
          <a:pathLst>
            <a:path>
              <a:moveTo>
                <a:pt x="0" y="0"/>
              </a:moveTo>
              <a:lnTo>
                <a:pt x="0" y="1523518"/>
              </a:lnTo>
              <a:lnTo>
                <a:pt x="111121" y="1523518"/>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EC85CF6-F1A0-7449-A454-BAC02AAB9992}">
      <dsp:nvSpPr>
        <dsp:cNvPr id="0" name=""/>
        <dsp:cNvSpPr/>
      </dsp:nvSpPr>
      <dsp:spPr>
        <a:xfrm>
          <a:off x="5357027" y="506665"/>
          <a:ext cx="649596" cy="144248"/>
        </a:xfrm>
        <a:custGeom>
          <a:avLst/>
          <a:gdLst/>
          <a:ahLst/>
          <a:cxnLst/>
          <a:rect l="0" t="0" r="0" b="0"/>
          <a:pathLst>
            <a:path>
              <a:moveTo>
                <a:pt x="0" y="0"/>
              </a:moveTo>
              <a:lnTo>
                <a:pt x="0" y="37848"/>
              </a:lnTo>
              <a:lnTo>
                <a:pt x="649596" y="37848"/>
              </a:lnTo>
              <a:lnTo>
                <a:pt x="649596" y="144248"/>
              </a:lnTo>
            </a:path>
          </a:pathLst>
        </a:custGeom>
        <a:noFill/>
        <a:ln w="1270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359DEB0-97B4-E343-A13A-08EEE1C47E2B}">
      <dsp:nvSpPr>
        <dsp:cNvPr id="0" name=""/>
        <dsp:cNvSpPr/>
      </dsp:nvSpPr>
      <dsp:spPr>
        <a:xfrm>
          <a:off x="4324067" y="2001730"/>
          <a:ext cx="162214" cy="1523518"/>
        </a:xfrm>
        <a:custGeom>
          <a:avLst/>
          <a:gdLst/>
          <a:ahLst/>
          <a:cxnLst/>
          <a:rect l="0" t="0" r="0" b="0"/>
          <a:pathLst>
            <a:path>
              <a:moveTo>
                <a:pt x="0" y="0"/>
              </a:moveTo>
              <a:lnTo>
                <a:pt x="0" y="1523518"/>
              </a:lnTo>
              <a:lnTo>
                <a:pt x="162214" y="1523518"/>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422CD1D-16EC-6641-8FEA-9A93C7AA3A43}">
      <dsp:nvSpPr>
        <dsp:cNvPr id="0" name=""/>
        <dsp:cNvSpPr/>
      </dsp:nvSpPr>
      <dsp:spPr>
        <a:xfrm>
          <a:off x="4729400" y="506665"/>
          <a:ext cx="627627" cy="144248"/>
        </a:xfrm>
        <a:custGeom>
          <a:avLst/>
          <a:gdLst/>
          <a:ahLst/>
          <a:cxnLst/>
          <a:rect l="0" t="0" r="0" b="0"/>
          <a:pathLst>
            <a:path>
              <a:moveTo>
                <a:pt x="627627" y="0"/>
              </a:moveTo>
              <a:lnTo>
                <a:pt x="627627" y="37848"/>
              </a:lnTo>
              <a:lnTo>
                <a:pt x="0" y="37848"/>
              </a:lnTo>
              <a:lnTo>
                <a:pt x="0" y="144248"/>
              </a:lnTo>
            </a:path>
          </a:pathLst>
        </a:custGeom>
        <a:noFill/>
        <a:ln w="1270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80F4D0-5602-EC4E-8295-75EF8FAA5362}">
      <dsp:nvSpPr>
        <dsp:cNvPr id="0" name=""/>
        <dsp:cNvSpPr/>
      </dsp:nvSpPr>
      <dsp:spPr>
        <a:xfrm>
          <a:off x="3108151" y="2001730"/>
          <a:ext cx="151999" cy="1523518"/>
        </a:xfrm>
        <a:custGeom>
          <a:avLst/>
          <a:gdLst/>
          <a:ahLst/>
          <a:cxnLst/>
          <a:rect l="0" t="0" r="0" b="0"/>
          <a:pathLst>
            <a:path>
              <a:moveTo>
                <a:pt x="0" y="0"/>
              </a:moveTo>
              <a:lnTo>
                <a:pt x="0" y="1523518"/>
              </a:lnTo>
              <a:lnTo>
                <a:pt x="151999" y="1523518"/>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1872899-118E-C548-B2A1-56EF6928D63E}">
      <dsp:nvSpPr>
        <dsp:cNvPr id="0" name=""/>
        <dsp:cNvSpPr/>
      </dsp:nvSpPr>
      <dsp:spPr>
        <a:xfrm>
          <a:off x="3513483" y="506665"/>
          <a:ext cx="1843543" cy="144248"/>
        </a:xfrm>
        <a:custGeom>
          <a:avLst/>
          <a:gdLst/>
          <a:ahLst/>
          <a:cxnLst/>
          <a:rect l="0" t="0" r="0" b="0"/>
          <a:pathLst>
            <a:path>
              <a:moveTo>
                <a:pt x="1843543" y="0"/>
              </a:moveTo>
              <a:lnTo>
                <a:pt x="1843543" y="37848"/>
              </a:lnTo>
              <a:lnTo>
                <a:pt x="0" y="37848"/>
              </a:lnTo>
              <a:lnTo>
                <a:pt x="0" y="144248"/>
              </a:lnTo>
            </a:path>
          </a:pathLst>
        </a:custGeom>
        <a:noFill/>
        <a:ln w="1270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2DA3B44-7552-4A4D-9DB9-1D17F213DDF3}">
      <dsp:nvSpPr>
        <dsp:cNvPr id="0" name=""/>
        <dsp:cNvSpPr/>
      </dsp:nvSpPr>
      <dsp:spPr>
        <a:xfrm>
          <a:off x="1922898" y="2001730"/>
          <a:ext cx="111121" cy="1523518"/>
        </a:xfrm>
        <a:custGeom>
          <a:avLst/>
          <a:gdLst/>
          <a:ahLst/>
          <a:cxnLst/>
          <a:rect l="0" t="0" r="0" b="0"/>
          <a:pathLst>
            <a:path>
              <a:moveTo>
                <a:pt x="0" y="0"/>
              </a:moveTo>
              <a:lnTo>
                <a:pt x="0" y="1523518"/>
              </a:lnTo>
              <a:lnTo>
                <a:pt x="111121" y="1523518"/>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04C6270-72C0-4444-9E38-1BE2CA7C8218}">
      <dsp:nvSpPr>
        <dsp:cNvPr id="0" name=""/>
        <dsp:cNvSpPr/>
      </dsp:nvSpPr>
      <dsp:spPr>
        <a:xfrm>
          <a:off x="2328230" y="506665"/>
          <a:ext cx="3028796" cy="144248"/>
        </a:xfrm>
        <a:custGeom>
          <a:avLst/>
          <a:gdLst/>
          <a:ahLst/>
          <a:cxnLst/>
          <a:rect l="0" t="0" r="0" b="0"/>
          <a:pathLst>
            <a:path>
              <a:moveTo>
                <a:pt x="3028796" y="0"/>
              </a:moveTo>
              <a:lnTo>
                <a:pt x="3028796" y="37848"/>
              </a:lnTo>
              <a:lnTo>
                <a:pt x="0" y="37848"/>
              </a:lnTo>
              <a:lnTo>
                <a:pt x="0" y="144248"/>
              </a:lnTo>
            </a:path>
          </a:pathLst>
        </a:custGeom>
        <a:noFill/>
        <a:ln w="1270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21A41BD-4E21-EA4C-BDAD-A0ABA945CDF0}">
      <dsp:nvSpPr>
        <dsp:cNvPr id="0" name=""/>
        <dsp:cNvSpPr/>
      </dsp:nvSpPr>
      <dsp:spPr>
        <a:xfrm>
          <a:off x="721291" y="2001730"/>
          <a:ext cx="91440" cy="1524815"/>
        </a:xfrm>
        <a:custGeom>
          <a:avLst/>
          <a:gdLst/>
          <a:ahLst/>
          <a:cxnLst/>
          <a:rect l="0" t="0" r="0" b="0"/>
          <a:pathLst>
            <a:path>
              <a:moveTo>
                <a:pt x="57241" y="0"/>
              </a:moveTo>
              <a:lnTo>
                <a:pt x="45720" y="1524815"/>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C58686E-7CFE-3D40-9AB4-629D4231D4FA}">
      <dsp:nvSpPr>
        <dsp:cNvPr id="0" name=""/>
        <dsp:cNvSpPr/>
      </dsp:nvSpPr>
      <dsp:spPr>
        <a:xfrm>
          <a:off x="1183865" y="506665"/>
          <a:ext cx="4173161" cy="144248"/>
        </a:xfrm>
        <a:custGeom>
          <a:avLst/>
          <a:gdLst/>
          <a:ahLst/>
          <a:cxnLst/>
          <a:rect l="0" t="0" r="0" b="0"/>
          <a:pathLst>
            <a:path>
              <a:moveTo>
                <a:pt x="4173161" y="0"/>
              </a:moveTo>
              <a:lnTo>
                <a:pt x="4173161" y="37848"/>
              </a:lnTo>
              <a:lnTo>
                <a:pt x="0" y="37848"/>
              </a:lnTo>
              <a:lnTo>
                <a:pt x="0" y="144248"/>
              </a:lnTo>
            </a:path>
          </a:pathLst>
        </a:custGeom>
        <a:noFill/>
        <a:ln w="1270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9F6089B-A31F-2C4C-A839-F39CCB324680}">
      <dsp:nvSpPr>
        <dsp:cNvPr id="0" name=""/>
        <dsp:cNvSpPr/>
      </dsp:nvSpPr>
      <dsp:spPr>
        <a:xfrm>
          <a:off x="4243001" y="0"/>
          <a:ext cx="2228052" cy="50666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mn-ea"/>
              <a:ea typeface="+mn-ea"/>
            </a:rPr>
            <a:t>产品质量</a:t>
          </a:r>
        </a:p>
      </dsp:txBody>
      <dsp:txXfrm>
        <a:off x="4243001" y="0"/>
        <a:ext cx="2228052" cy="506665"/>
      </dsp:txXfrm>
    </dsp:sp>
    <dsp:sp modelId="{0B927227-5EBA-C049-B31A-3BE2BD0113CA}">
      <dsp:nvSpPr>
        <dsp:cNvPr id="0" name=""/>
        <dsp:cNvSpPr/>
      </dsp:nvSpPr>
      <dsp:spPr>
        <a:xfrm>
          <a:off x="677199" y="650914"/>
          <a:ext cx="1013331" cy="135081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mn-ea"/>
              <a:ea typeface="+mn-ea"/>
            </a:rPr>
            <a:t>功能适应性</a:t>
          </a:r>
          <a:r>
            <a:rPr lang="zh-CN" altLang="en-US" sz="900" b="1" kern="1200" dirty="0">
              <a:latin typeface="+mn-ea"/>
              <a:ea typeface="+mn-ea"/>
            </a:rPr>
            <a:t>（</a:t>
          </a:r>
          <a:r>
            <a:rPr lang="en-US" altLang="zh-CN" sz="900" b="1" kern="1200" dirty="0">
              <a:latin typeface="+mn-ea"/>
              <a:ea typeface="+mn-ea"/>
            </a:rPr>
            <a:t>Functional</a:t>
          </a:r>
          <a:r>
            <a:rPr lang="zh-CN" altLang="en-US" sz="900" b="1" kern="1200" dirty="0">
              <a:latin typeface="+mn-ea"/>
              <a:ea typeface="+mn-ea"/>
            </a:rPr>
            <a:t> </a:t>
          </a:r>
          <a:r>
            <a:rPr lang="en-US" altLang="zh-CN" sz="900" b="1" kern="1200" dirty="0">
              <a:latin typeface="+mn-ea"/>
              <a:ea typeface="+mn-ea"/>
            </a:rPr>
            <a:t>Suitability)</a:t>
          </a:r>
          <a:endParaRPr lang="zh-CN" altLang="en-US" sz="900" b="1" kern="1200" dirty="0">
            <a:latin typeface="+mn-ea"/>
            <a:ea typeface="+mn-ea"/>
          </a:endParaRPr>
        </a:p>
      </dsp:txBody>
      <dsp:txXfrm>
        <a:off x="677199" y="650914"/>
        <a:ext cx="1013331" cy="1350816"/>
      </dsp:txXfrm>
    </dsp:sp>
    <dsp:sp modelId="{7B34E23D-1F7B-2B4B-98DD-0B450A7B0396}">
      <dsp:nvSpPr>
        <dsp:cNvPr id="0" name=""/>
        <dsp:cNvSpPr/>
      </dsp:nvSpPr>
      <dsp:spPr>
        <a:xfrm>
          <a:off x="767011" y="2285676"/>
          <a:ext cx="1013331" cy="248173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ea"/>
              <a:ea typeface="+mn-ea"/>
            </a:rPr>
            <a:t>正确性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完备性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适合性</a:t>
          </a:r>
        </a:p>
      </dsp:txBody>
      <dsp:txXfrm>
        <a:off x="767011" y="2285676"/>
        <a:ext cx="1013331" cy="2481739"/>
      </dsp:txXfrm>
    </dsp:sp>
    <dsp:sp modelId="{8785332D-8B68-A44C-B6EB-A407297DF082}">
      <dsp:nvSpPr>
        <dsp:cNvPr id="0" name=""/>
        <dsp:cNvSpPr/>
      </dsp:nvSpPr>
      <dsp:spPr>
        <a:xfrm>
          <a:off x="1821565" y="650914"/>
          <a:ext cx="1013331" cy="135081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400" b="1" kern="1200">
              <a:latin typeface="+mn-ea"/>
              <a:ea typeface="+mn-ea"/>
              <a:cs typeface="+mn-cs"/>
            </a:rPr>
            <a:t>效率</a:t>
          </a:r>
          <a:r>
            <a:rPr lang="zh-CN" altLang="en-US" sz="900" b="1" kern="1200">
              <a:latin typeface="+mn-ea"/>
              <a:ea typeface="+mn-ea"/>
              <a:cs typeface="+mn-cs"/>
            </a:rPr>
            <a:t>（</a:t>
          </a:r>
          <a:r>
            <a:rPr lang="en-US" altLang="zh-CN" sz="900" b="1" kern="1200">
              <a:latin typeface="+mn-ea"/>
              <a:ea typeface="+mn-ea"/>
              <a:cs typeface="+mn-cs"/>
            </a:rPr>
            <a:t>Efficiency</a:t>
          </a:r>
          <a:r>
            <a:rPr lang="zh-CN" altLang="en-US" sz="900" b="1" kern="1200">
              <a:latin typeface="+mn-ea"/>
              <a:ea typeface="+mn-ea"/>
              <a:cs typeface="+mn-cs"/>
            </a:rPr>
            <a:t>）</a:t>
          </a:r>
          <a:endParaRPr lang="zh-CN" altLang="en-US" sz="900" b="1" kern="1200" dirty="0">
            <a:latin typeface="+mn-ea"/>
            <a:ea typeface="+mn-ea"/>
            <a:cs typeface="+mn-cs"/>
          </a:endParaRPr>
        </a:p>
      </dsp:txBody>
      <dsp:txXfrm>
        <a:off x="1821565" y="650914"/>
        <a:ext cx="1013331" cy="1350816"/>
      </dsp:txXfrm>
    </dsp:sp>
    <dsp:sp modelId="{0AC72ABC-868B-BE41-90B6-4AD04F1D3F90}">
      <dsp:nvSpPr>
        <dsp:cNvPr id="0" name=""/>
        <dsp:cNvSpPr/>
      </dsp:nvSpPr>
      <dsp:spPr>
        <a:xfrm>
          <a:off x="2034020" y="2284378"/>
          <a:ext cx="1013331" cy="248173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ea"/>
              <a:ea typeface="+mn-ea"/>
            </a:rPr>
            <a:t>实践行为</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资源利用率</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容量</a:t>
          </a:r>
        </a:p>
      </dsp:txBody>
      <dsp:txXfrm>
        <a:off x="2034020" y="2284378"/>
        <a:ext cx="1013331" cy="2481739"/>
      </dsp:txXfrm>
    </dsp:sp>
    <dsp:sp modelId="{2E87B4E1-DB9D-E844-9CC2-BC173155AF89}">
      <dsp:nvSpPr>
        <dsp:cNvPr id="0" name=""/>
        <dsp:cNvSpPr/>
      </dsp:nvSpPr>
      <dsp:spPr>
        <a:xfrm>
          <a:off x="3006818" y="650914"/>
          <a:ext cx="1013331" cy="135081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mn-ea"/>
              <a:ea typeface="+mn-ea"/>
            </a:rPr>
            <a:t>兼容性</a:t>
          </a:r>
          <a:r>
            <a:rPr lang="zh-CN" altLang="en-US" sz="900" b="1" kern="1200" dirty="0">
              <a:latin typeface="+mn-ea"/>
              <a:ea typeface="+mn-ea"/>
            </a:rPr>
            <a:t>（</a:t>
          </a:r>
          <a:r>
            <a:rPr lang="en-US" altLang="zh-CN" sz="900" b="1" kern="1200" dirty="0">
              <a:latin typeface="+mn-ea"/>
              <a:ea typeface="+mn-ea"/>
            </a:rPr>
            <a:t>Compatibility</a:t>
          </a:r>
          <a:r>
            <a:rPr lang="zh-CN" altLang="en-US" sz="900" b="1" kern="1200" dirty="0">
              <a:latin typeface="+mn-ea"/>
              <a:ea typeface="+mn-ea"/>
            </a:rPr>
            <a:t>）</a:t>
          </a:r>
        </a:p>
      </dsp:txBody>
      <dsp:txXfrm>
        <a:off x="3006818" y="650914"/>
        <a:ext cx="1013331" cy="1350816"/>
      </dsp:txXfrm>
    </dsp:sp>
    <dsp:sp modelId="{0E884A3E-7E56-9D4E-828E-84716CB4A7E1}">
      <dsp:nvSpPr>
        <dsp:cNvPr id="0" name=""/>
        <dsp:cNvSpPr/>
      </dsp:nvSpPr>
      <dsp:spPr>
        <a:xfrm>
          <a:off x="3260150" y="2284378"/>
          <a:ext cx="1013331" cy="248173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ea"/>
              <a:ea typeface="+mn-ea"/>
            </a:rPr>
            <a:t>共存</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互操作性</a:t>
          </a:r>
        </a:p>
      </dsp:txBody>
      <dsp:txXfrm>
        <a:off x="3260150" y="2284378"/>
        <a:ext cx="1013331" cy="2481739"/>
      </dsp:txXfrm>
    </dsp:sp>
    <dsp:sp modelId="{BF6CC9AF-20FF-A44F-8C52-9015DEF00127}">
      <dsp:nvSpPr>
        <dsp:cNvPr id="0" name=""/>
        <dsp:cNvSpPr/>
      </dsp:nvSpPr>
      <dsp:spPr>
        <a:xfrm>
          <a:off x="4222734" y="650914"/>
          <a:ext cx="1013331" cy="135081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mn-ea"/>
              <a:ea typeface="+mn-ea"/>
            </a:rPr>
            <a:t>易用性</a:t>
          </a:r>
          <a:r>
            <a:rPr lang="zh-CN" altLang="en-US" sz="900" b="1" kern="1200" dirty="0">
              <a:latin typeface="+mn-ea"/>
              <a:ea typeface="+mn-ea"/>
            </a:rPr>
            <a:t>（</a:t>
          </a:r>
          <a:r>
            <a:rPr lang="en-US" altLang="zh-CN" sz="900" b="1" kern="1200" dirty="0">
              <a:latin typeface="+mn-ea"/>
              <a:ea typeface="+mn-ea"/>
            </a:rPr>
            <a:t>Usability</a:t>
          </a:r>
          <a:r>
            <a:rPr lang="zh-CN" altLang="en-US" sz="900" b="1" kern="1200" dirty="0">
              <a:latin typeface="+mn-ea"/>
              <a:ea typeface="+mn-ea"/>
            </a:rPr>
            <a:t>）</a:t>
          </a:r>
        </a:p>
      </dsp:txBody>
      <dsp:txXfrm>
        <a:off x="4222734" y="650914"/>
        <a:ext cx="1013331" cy="1350816"/>
      </dsp:txXfrm>
    </dsp:sp>
    <dsp:sp modelId="{6D948E90-7D8A-514E-B070-690D5DF71A3A}">
      <dsp:nvSpPr>
        <dsp:cNvPr id="0" name=""/>
        <dsp:cNvSpPr/>
      </dsp:nvSpPr>
      <dsp:spPr>
        <a:xfrm>
          <a:off x="4486281" y="2284378"/>
          <a:ext cx="1013331" cy="248173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ea"/>
              <a:ea typeface="+mn-ea"/>
            </a:rPr>
            <a:t>适当的可识别性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易学性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易操作性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用户错误保护</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用户界面美感</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可达性</a:t>
          </a:r>
        </a:p>
      </dsp:txBody>
      <dsp:txXfrm>
        <a:off x="4486281" y="2284378"/>
        <a:ext cx="1013331" cy="2481739"/>
      </dsp:txXfrm>
    </dsp:sp>
    <dsp:sp modelId="{194BF0A8-63BE-6745-88A4-B1E597B05C89}">
      <dsp:nvSpPr>
        <dsp:cNvPr id="0" name=""/>
        <dsp:cNvSpPr/>
      </dsp:nvSpPr>
      <dsp:spPr>
        <a:xfrm>
          <a:off x="5499957" y="650914"/>
          <a:ext cx="1013331" cy="135081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mn-ea"/>
              <a:ea typeface="+mn-ea"/>
            </a:rPr>
            <a:t>可靠性</a:t>
          </a:r>
          <a:r>
            <a:rPr lang="zh-CN" altLang="en-US" sz="900" b="1" kern="1200" dirty="0">
              <a:latin typeface="+mn-ea"/>
              <a:ea typeface="+mn-ea"/>
            </a:rPr>
            <a:t>（</a:t>
          </a:r>
          <a:r>
            <a:rPr lang="en-US" altLang="zh-CN" sz="900" b="1" kern="1200" dirty="0">
              <a:latin typeface="+mn-ea"/>
              <a:ea typeface="+mn-ea"/>
            </a:rPr>
            <a:t>Reliability</a:t>
          </a:r>
          <a:r>
            <a:rPr lang="zh-CN" altLang="en-US" sz="900" b="1" kern="1200" dirty="0">
              <a:latin typeface="+mn-ea"/>
              <a:ea typeface="+mn-ea"/>
            </a:rPr>
            <a:t>）</a:t>
          </a:r>
        </a:p>
      </dsp:txBody>
      <dsp:txXfrm>
        <a:off x="5499957" y="650914"/>
        <a:ext cx="1013331" cy="1350816"/>
      </dsp:txXfrm>
    </dsp:sp>
    <dsp:sp modelId="{9A63286D-F8AF-734D-BFA7-340D7386A419}">
      <dsp:nvSpPr>
        <dsp:cNvPr id="0" name=""/>
        <dsp:cNvSpPr/>
      </dsp:nvSpPr>
      <dsp:spPr>
        <a:xfrm>
          <a:off x="5712412" y="2284378"/>
          <a:ext cx="1013331" cy="248173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ea"/>
              <a:ea typeface="+mn-ea"/>
            </a:rPr>
            <a:t>成熟度</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可用性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容错</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可恢复性</a:t>
          </a:r>
        </a:p>
      </dsp:txBody>
      <dsp:txXfrm>
        <a:off x="5712412" y="2284378"/>
        <a:ext cx="1013331" cy="2481739"/>
      </dsp:txXfrm>
    </dsp:sp>
    <dsp:sp modelId="{030DB863-985B-3F45-A414-29B1F20B5F5E}">
      <dsp:nvSpPr>
        <dsp:cNvPr id="0" name=""/>
        <dsp:cNvSpPr/>
      </dsp:nvSpPr>
      <dsp:spPr>
        <a:xfrm>
          <a:off x="6695435" y="650914"/>
          <a:ext cx="1013331" cy="135081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mn-ea"/>
              <a:ea typeface="+mn-ea"/>
            </a:rPr>
            <a:t>安全性</a:t>
          </a:r>
          <a:r>
            <a:rPr lang="zh-CN" altLang="en-US" sz="900" b="1" kern="1200" dirty="0">
              <a:latin typeface="+mn-ea"/>
              <a:ea typeface="+mn-ea"/>
            </a:rPr>
            <a:t>（</a:t>
          </a:r>
          <a:r>
            <a:rPr lang="en-US" altLang="zh-CN" sz="900" b="1" kern="1200" dirty="0">
              <a:latin typeface="+mn-ea"/>
              <a:ea typeface="+mn-ea"/>
            </a:rPr>
            <a:t>Security</a:t>
          </a:r>
          <a:r>
            <a:rPr lang="zh-CN" altLang="en-US" sz="900" b="1" kern="1200" dirty="0">
              <a:latin typeface="+mn-ea"/>
              <a:ea typeface="+mn-ea"/>
            </a:rPr>
            <a:t>）</a:t>
          </a:r>
        </a:p>
      </dsp:txBody>
      <dsp:txXfrm>
        <a:off x="6695435" y="650914"/>
        <a:ext cx="1013331" cy="1350816"/>
      </dsp:txXfrm>
    </dsp:sp>
    <dsp:sp modelId="{FD711AAB-8553-F148-86E6-77CC82CDCF5D}">
      <dsp:nvSpPr>
        <dsp:cNvPr id="0" name=""/>
        <dsp:cNvSpPr/>
      </dsp:nvSpPr>
      <dsp:spPr>
        <a:xfrm>
          <a:off x="6938543" y="2284378"/>
          <a:ext cx="1013331" cy="248173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ea"/>
              <a:ea typeface="+mn-ea"/>
            </a:rPr>
            <a:t>保密性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完整性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抵抗赖姓</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可审核性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真实性</a:t>
          </a:r>
        </a:p>
      </dsp:txBody>
      <dsp:txXfrm>
        <a:off x="6938543" y="2284378"/>
        <a:ext cx="1013331" cy="2481739"/>
      </dsp:txXfrm>
    </dsp:sp>
    <dsp:sp modelId="{27306CAD-7E1C-F046-B76C-5A2A8182A760}">
      <dsp:nvSpPr>
        <dsp:cNvPr id="0" name=""/>
        <dsp:cNvSpPr/>
      </dsp:nvSpPr>
      <dsp:spPr>
        <a:xfrm>
          <a:off x="7921566" y="650914"/>
          <a:ext cx="1013331" cy="135081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mn-ea"/>
              <a:ea typeface="+mn-ea"/>
            </a:rPr>
            <a:t>可维护性</a:t>
          </a:r>
          <a:r>
            <a:rPr lang="zh-CN" altLang="en-US" sz="900" b="1" kern="1200" dirty="0">
              <a:latin typeface="+mn-ea"/>
              <a:ea typeface="+mn-ea"/>
            </a:rPr>
            <a:t>（</a:t>
          </a:r>
          <a:r>
            <a:rPr lang="en-US" altLang="zh-CN" sz="900" b="1" kern="1200" dirty="0">
              <a:latin typeface="+mn-ea"/>
              <a:ea typeface="+mn-ea"/>
            </a:rPr>
            <a:t>Maintainability</a:t>
          </a:r>
          <a:r>
            <a:rPr lang="zh-CN" altLang="en-US" sz="900" b="1" kern="1200" dirty="0">
              <a:latin typeface="+mn-ea"/>
              <a:ea typeface="+mn-ea"/>
            </a:rPr>
            <a:t>）</a:t>
          </a:r>
        </a:p>
      </dsp:txBody>
      <dsp:txXfrm>
        <a:off x="7921566" y="650914"/>
        <a:ext cx="1013331" cy="1350816"/>
      </dsp:txXfrm>
    </dsp:sp>
    <dsp:sp modelId="{81F11245-F678-D746-B8C0-5434880D34DC}">
      <dsp:nvSpPr>
        <dsp:cNvPr id="0" name=""/>
        <dsp:cNvSpPr/>
      </dsp:nvSpPr>
      <dsp:spPr>
        <a:xfrm>
          <a:off x="8164674" y="2284378"/>
          <a:ext cx="1013331" cy="248173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ea"/>
              <a:ea typeface="+mn-ea"/>
            </a:rPr>
            <a:t>模块化</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复用性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易分析性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易修改性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易测试性</a:t>
          </a:r>
        </a:p>
      </dsp:txBody>
      <dsp:txXfrm>
        <a:off x="8164674" y="2284378"/>
        <a:ext cx="1013331" cy="2481739"/>
      </dsp:txXfrm>
    </dsp:sp>
    <dsp:sp modelId="{C890E24E-87AE-5B49-BF2B-AF66F5BFA335}">
      <dsp:nvSpPr>
        <dsp:cNvPr id="0" name=""/>
        <dsp:cNvSpPr/>
      </dsp:nvSpPr>
      <dsp:spPr>
        <a:xfrm>
          <a:off x="9199001" y="650914"/>
          <a:ext cx="1013331" cy="135081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mn-ea"/>
              <a:ea typeface="+mn-ea"/>
            </a:rPr>
            <a:t>可移植性</a:t>
          </a:r>
          <a:r>
            <a:rPr lang="zh-CN" altLang="en-US" sz="900" b="1" kern="1200" dirty="0">
              <a:latin typeface="+mn-ea"/>
              <a:ea typeface="+mn-ea"/>
            </a:rPr>
            <a:t>（</a:t>
          </a:r>
          <a:r>
            <a:rPr lang="en-US" altLang="zh-CN" sz="900" b="1" kern="1200" dirty="0">
              <a:latin typeface="+mn-ea"/>
              <a:ea typeface="+mn-ea"/>
            </a:rPr>
            <a:t>Portability</a:t>
          </a:r>
          <a:r>
            <a:rPr lang="zh-CN" altLang="en-US" sz="900" b="1" kern="1200" dirty="0">
              <a:latin typeface="+mn-ea"/>
              <a:ea typeface="+mn-ea"/>
            </a:rPr>
            <a:t>）</a:t>
          </a:r>
        </a:p>
      </dsp:txBody>
      <dsp:txXfrm>
        <a:off x="9199001" y="650914"/>
        <a:ext cx="1013331" cy="1350816"/>
      </dsp:txXfrm>
    </dsp:sp>
    <dsp:sp modelId="{F712DEBD-56A6-F24A-8CCB-5BCF1D4C408A}">
      <dsp:nvSpPr>
        <dsp:cNvPr id="0" name=""/>
        <dsp:cNvSpPr/>
      </dsp:nvSpPr>
      <dsp:spPr>
        <a:xfrm>
          <a:off x="9390805" y="2284378"/>
          <a:ext cx="1013331" cy="248173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ea"/>
              <a:ea typeface="+mn-ea"/>
            </a:rPr>
            <a:t>适应性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易安装性</a:t>
          </a:r>
          <a:endParaRPr lang="en-US" altLang="zh-CN" sz="1200" kern="1200" dirty="0">
            <a:latin typeface="+mn-ea"/>
            <a:ea typeface="+mn-ea"/>
          </a:endParaRPr>
        </a:p>
        <a:p>
          <a:pPr marL="0" lvl="0" indent="0" algn="ctr" defTabSz="533400">
            <a:lnSpc>
              <a:spcPct val="90000"/>
            </a:lnSpc>
            <a:spcBef>
              <a:spcPct val="0"/>
            </a:spcBef>
            <a:spcAft>
              <a:spcPct val="35000"/>
            </a:spcAft>
            <a:buNone/>
          </a:pPr>
          <a:r>
            <a:rPr lang="zh-CN" altLang="en-US" sz="1200" kern="1200" dirty="0">
              <a:latin typeface="+mn-ea"/>
              <a:ea typeface="+mn-ea"/>
            </a:rPr>
            <a:t>易替换性</a:t>
          </a:r>
        </a:p>
      </dsp:txBody>
      <dsp:txXfrm>
        <a:off x="9390805" y="2284378"/>
        <a:ext cx="1013331" cy="24817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EE32-07F6-0245-9132-935E15EE3DF6}" type="datetimeFigureOut">
              <a:rPr kumimoji="1" lang="zh-CN" altLang="en-US" smtClean="0"/>
              <a:t>2024/9/12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6BC7D-BDC7-1C41-81E7-58ED540AAFA1}" type="slidenum">
              <a:rPr kumimoji="1" lang="zh-CN" altLang="en-US" smtClean="0"/>
              <a:t>‹#›</a:t>
            </a:fld>
            <a:endParaRPr kumimoji="1" lang="zh-CN" altLang="en-US"/>
          </a:p>
        </p:txBody>
      </p:sp>
    </p:spTree>
    <p:extLst>
      <p:ext uri="{BB962C8B-B14F-4D97-AF65-F5344CB8AC3E}">
        <p14:creationId xmlns:p14="http://schemas.microsoft.com/office/powerpoint/2010/main" val="3138099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8A236-09A2-8D5C-E1A6-5E44F913780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05A4009-6CCE-7E4C-2E02-A58B8D287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6B1A56C-286C-D473-D4C1-32265B2B60F1}"/>
              </a:ext>
            </a:extLst>
          </p:cNvPr>
          <p:cNvSpPr>
            <a:spLocks noGrp="1"/>
          </p:cNvSpPr>
          <p:nvPr>
            <p:ph type="dt" sz="half" idx="10"/>
          </p:nvPr>
        </p:nvSpPr>
        <p:spPr/>
        <p:txBody>
          <a:bodyPr/>
          <a:lstStyle/>
          <a:p>
            <a:fld id="{2489A259-A489-4A49-8F38-3D3DDE77C44F}" type="datetime1">
              <a:rPr kumimoji="1" lang="zh-CN" altLang="en-US" smtClean="0"/>
              <a:t>2024/9/12</a:t>
            </a:fld>
            <a:endParaRPr kumimoji="1" lang="zh-CN" altLang="en-US"/>
          </a:p>
        </p:txBody>
      </p:sp>
      <p:sp>
        <p:nvSpPr>
          <p:cNvPr id="5" name="页脚占位符 4">
            <a:extLst>
              <a:ext uri="{FF2B5EF4-FFF2-40B4-BE49-F238E27FC236}">
                <a16:creationId xmlns:a16="http://schemas.microsoft.com/office/drawing/2014/main" id="{3E4340E8-67EB-6202-AC67-A6DC15D08BFF}"/>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8993E2FA-1DAF-2CA6-592C-3DC7B7331202}"/>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4052664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DF0313-246B-00DF-EAAB-9F77ED7639E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5F7B5EC-96CD-6BF7-ADAD-E8AF46DE161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1E0CEC9-33BA-9D98-C8C8-D23486CEE098}"/>
              </a:ext>
            </a:extLst>
          </p:cNvPr>
          <p:cNvSpPr>
            <a:spLocks noGrp="1"/>
          </p:cNvSpPr>
          <p:nvPr>
            <p:ph type="dt" sz="half" idx="10"/>
          </p:nvPr>
        </p:nvSpPr>
        <p:spPr/>
        <p:txBody>
          <a:bodyPr/>
          <a:lstStyle/>
          <a:p>
            <a:fld id="{52F54BA9-55A6-5D48-AFD6-4F917E56D6A5}" type="datetime1">
              <a:rPr kumimoji="1" lang="zh-CN" altLang="en-US" smtClean="0"/>
              <a:t>2024/9/12</a:t>
            </a:fld>
            <a:endParaRPr kumimoji="1" lang="zh-CN" altLang="en-US"/>
          </a:p>
        </p:txBody>
      </p:sp>
      <p:sp>
        <p:nvSpPr>
          <p:cNvPr id="5" name="页脚占位符 4">
            <a:extLst>
              <a:ext uri="{FF2B5EF4-FFF2-40B4-BE49-F238E27FC236}">
                <a16:creationId xmlns:a16="http://schemas.microsoft.com/office/drawing/2014/main" id="{CFEC8A33-3CE6-09A8-3154-64AD082FEDCF}"/>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8117EABB-614B-2839-59CC-169F9DB40394}"/>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10264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3FA96B-4226-D62F-238E-6FD0A038209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6A55C7A-92AD-C622-012B-8F8B23BFAE9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112AC2F-0F0D-6BBA-96DA-01B1907866BB}"/>
              </a:ext>
            </a:extLst>
          </p:cNvPr>
          <p:cNvSpPr>
            <a:spLocks noGrp="1"/>
          </p:cNvSpPr>
          <p:nvPr>
            <p:ph type="dt" sz="half" idx="10"/>
          </p:nvPr>
        </p:nvSpPr>
        <p:spPr/>
        <p:txBody>
          <a:bodyPr/>
          <a:lstStyle/>
          <a:p>
            <a:fld id="{9BAC6B8C-D1DF-274B-B830-9888039A0AF3}" type="datetime1">
              <a:rPr kumimoji="1" lang="zh-CN" altLang="en-US" smtClean="0"/>
              <a:t>2024/9/12</a:t>
            </a:fld>
            <a:endParaRPr kumimoji="1" lang="zh-CN" altLang="en-US"/>
          </a:p>
        </p:txBody>
      </p:sp>
      <p:sp>
        <p:nvSpPr>
          <p:cNvPr id="5" name="页脚占位符 4">
            <a:extLst>
              <a:ext uri="{FF2B5EF4-FFF2-40B4-BE49-F238E27FC236}">
                <a16:creationId xmlns:a16="http://schemas.microsoft.com/office/drawing/2014/main" id="{979C318C-FDE0-69EE-9F2D-4ED87633FAE1}"/>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3CEF5892-BAF2-4F97-3699-3E176FECF61E}"/>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52488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195D4-E79F-D872-E01E-213BDC729AE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5E2DF9D-C319-8FFB-1D42-FECC73F3CC81}"/>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F9D2A84-3A8B-517E-5589-F4C3D5461AF8}"/>
              </a:ext>
            </a:extLst>
          </p:cNvPr>
          <p:cNvSpPr>
            <a:spLocks noGrp="1"/>
          </p:cNvSpPr>
          <p:nvPr>
            <p:ph type="dt" sz="half" idx="10"/>
          </p:nvPr>
        </p:nvSpPr>
        <p:spPr/>
        <p:txBody>
          <a:bodyPr/>
          <a:lstStyle/>
          <a:p>
            <a:fld id="{D5D65AE2-E55A-5545-A0A2-5766544607AC}" type="datetime1">
              <a:rPr kumimoji="1" lang="zh-CN" altLang="en-US" smtClean="0"/>
              <a:t>2024/9/12</a:t>
            </a:fld>
            <a:endParaRPr kumimoji="1" lang="zh-CN" altLang="en-US"/>
          </a:p>
        </p:txBody>
      </p:sp>
      <p:sp>
        <p:nvSpPr>
          <p:cNvPr id="5" name="页脚占位符 4">
            <a:extLst>
              <a:ext uri="{FF2B5EF4-FFF2-40B4-BE49-F238E27FC236}">
                <a16:creationId xmlns:a16="http://schemas.microsoft.com/office/drawing/2014/main" id="{7E402177-F95C-557E-F639-0E9B29435B96}"/>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2D2771E5-D5ED-28C1-1FBD-5CBA874E54C2}"/>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25132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CFC0-E179-9EF9-A720-02CD344823F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49D3A6F-C76E-292A-D4C9-F120EF51A3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E82B310-CAA6-ABF4-FF10-5BA10F0830B8}"/>
              </a:ext>
            </a:extLst>
          </p:cNvPr>
          <p:cNvSpPr>
            <a:spLocks noGrp="1"/>
          </p:cNvSpPr>
          <p:nvPr>
            <p:ph type="dt" sz="half" idx="10"/>
          </p:nvPr>
        </p:nvSpPr>
        <p:spPr/>
        <p:txBody>
          <a:bodyPr/>
          <a:lstStyle/>
          <a:p>
            <a:fld id="{B5082213-9600-AF46-8347-358E05F1F7E3}" type="datetime1">
              <a:rPr kumimoji="1" lang="zh-CN" altLang="en-US" smtClean="0"/>
              <a:t>2024/9/12</a:t>
            </a:fld>
            <a:endParaRPr kumimoji="1" lang="zh-CN" altLang="en-US"/>
          </a:p>
        </p:txBody>
      </p:sp>
      <p:sp>
        <p:nvSpPr>
          <p:cNvPr id="5" name="页脚占位符 4">
            <a:extLst>
              <a:ext uri="{FF2B5EF4-FFF2-40B4-BE49-F238E27FC236}">
                <a16:creationId xmlns:a16="http://schemas.microsoft.com/office/drawing/2014/main" id="{44FBB1BD-9154-F5E8-6F44-5973414D53B0}"/>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664D8485-6996-5534-86F7-238DC47C0F7D}"/>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2627039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BCEC6-91DD-41F1-085D-934444003B7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1DE2D44-3E28-A470-98E0-59126AAD8DD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659852E-2B86-2E37-D33E-B221BC002D2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7178C88-CE2E-0F28-144E-CD9964F652B9}"/>
              </a:ext>
            </a:extLst>
          </p:cNvPr>
          <p:cNvSpPr>
            <a:spLocks noGrp="1"/>
          </p:cNvSpPr>
          <p:nvPr>
            <p:ph type="dt" sz="half" idx="10"/>
          </p:nvPr>
        </p:nvSpPr>
        <p:spPr/>
        <p:txBody>
          <a:bodyPr/>
          <a:lstStyle/>
          <a:p>
            <a:fld id="{A73DA478-F753-AA45-B655-9FE9AFB14AF8}" type="datetime1">
              <a:rPr kumimoji="1" lang="zh-CN" altLang="en-US" smtClean="0"/>
              <a:t>2024/9/12</a:t>
            </a:fld>
            <a:endParaRPr kumimoji="1" lang="zh-CN" altLang="en-US"/>
          </a:p>
        </p:txBody>
      </p:sp>
      <p:sp>
        <p:nvSpPr>
          <p:cNvPr id="6" name="页脚占位符 5">
            <a:extLst>
              <a:ext uri="{FF2B5EF4-FFF2-40B4-BE49-F238E27FC236}">
                <a16:creationId xmlns:a16="http://schemas.microsoft.com/office/drawing/2014/main" id="{4268621F-552C-9DF6-39F6-1373E9C3CA71}"/>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C228D1CD-9BE8-645A-D396-39541896138C}"/>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347584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F952A-B3F7-BA66-41AC-83C58C2A8FA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3878F05-EE6E-FDB5-9E81-3DF2FDBCB5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8E014E1-B1A5-AA47-DC8D-B81519B0633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52B5A07-D8D4-8C45-5699-098B0DEE15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6810F1D-B5CF-C24F-3800-CD714DC5F64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82A6C8B-B6CF-9B21-739A-87E880DCDA77}"/>
              </a:ext>
            </a:extLst>
          </p:cNvPr>
          <p:cNvSpPr>
            <a:spLocks noGrp="1"/>
          </p:cNvSpPr>
          <p:nvPr>
            <p:ph type="dt" sz="half" idx="10"/>
          </p:nvPr>
        </p:nvSpPr>
        <p:spPr/>
        <p:txBody>
          <a:bodyPr/>
          <a:lstStyle/>
          <a:p>
            <a:fld id="{7BC53012-FE91-7642-A790-1752ECDD8944}" type="datetime1">
              <a:rPr kumimoji="1" lang="zh-CN" altLang="en-US" smtClean="0"/>
              <a:t>2024/9/12</a:t>
            </a:fld>
            <a:endParaRPr kumimoji="1" lang="zh-CN" altLang="en-US"/>
          </a:p>
        </p:txBody>
      </p:sp>
      <p:sp>
        <p:nvSpPr>
          <p:cNvPr id="8" name="页脚占位符 7">
            <a:extLst>
              <a:ext uri="{FF2B5EF4-FFF2-40B4-BE49-F238E27FC236}">
                <a16:creationId xmlns:a16="http://schemas.microsoft.com/office/drawing/2014/main" id="{F1AADD3A-01C3-2C95-A9C8-35CE4475CA12}"/>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9" name="灯片编号占位符 8">
            <a:extLst>
              <a:ext uri="{FF2B5EF4-FFF2-40B4-BE49-F238E27FC236}">
                <a16:creationId xmlns:a16="http://schemas.microsoft.com/office/drawing/2014/main" id="{D85B10CF-092B-9F7A-4306-954D598611CF}"/>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426877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C6BFE-5C07-FD75-2C2A-CF7EB49E9F6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B9102E2-BF0F-35A5-A617-43456E1F3CDE}"/>
              </a:ext>
            </a:extLst>
          </p:cNvPr>
          <p:cNvSpPr>
            <a:spLocks noGrp="1"/>
          </p:cNvSpPr>
          <p:nvPr>
            <p:ph type="dt" sz="half" idx="10"/>
          </p:nvPr>
        </p:nvSpPr>
        <p:spPr/>
        <p:txBody>
          <a:bodyPr/>
          <a:lstStyle/>
          <a:p>
            <a:fld id="{0B7CED4F-018C-8B4A-8C60-6EEADCCCAE6B}" type="datetime1">
              <a:rPr kumimoji="1" lang="zh-CN" altLang="en-US" smtClean="0"/>
              <a:t>2024/9/12</a:t>
            </a:fld>
            <a:endParaRPr kumimoji="1" lang="zh-CN" altLang="en-US"/>
          </a:p>
        </p:txBody>
      </p:sp>
      <p:sp>
        <p:nvSpPr>
          <p:cNvPr id="4" name="页脚占位符 3">
            <a:extLst>
              <a:ext uri="{FF2B5EF4-FFF2-40B4-BE49-F238E27FC236}">
                <a16:creationId xmlns:a16="http://schemas.microsoft.com/office/drawing/2014/main" id="{BD1B99AC-09D4-2A89-CD76-40F936E83C4E}"/>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5" name="灯片编号占位符 4">
            <a:extLst>
              <a:ext uri="{FF2B5EF4-FFF2-40B4-BE49-F238E27FC236}">
                <a16:creationId xmlns:a16="http://schemas.microsoft.com/office/drawing/2014/main" id="{BEEBCA30-383F-FA5A-27CC-E3AA587ABE1D}"/>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835187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1A86DB3-1BE8-87BF-48A2-35164DC47BB6}"/>
              </a:ext>
            </a:extLst>
          </p:cNvPr>
          <p:cNvSpPr>
            <a:spLocks noGrp="1"/>
          </p:cNvSpPr>
          <p:nvPr>
            <p:ph type="dt" sz="half" idx="10"/>
          </p:nvPr>
        </p:nvSpPr>
        <p:spPr/>
        <p:txBody>
          <a:bodyPr/>
          <a:lstStyle/>
          <a:p>
            <a:fld id="{81FFE9B5-42AF-804B-93AB-E6C90DFCDA39}" type="datetime1">
              <a:rPr kumimoji="1" lang="zh-CN" altLang="en-US" smtClean="0"/>
              <a:t>2024/9/12</a:t>
            </a:fld>
            <a:endParaRPr kumimoji="1" lang="zh-CN" altLang="en-US"/>
          </a:p>
        </p:txBody>
      </p:sp>
      <p:sp>
        <p:nvSpPr>
          <p:cNvPr id="3" name="页脚占位符 2">
            <a:extLst>
              <a:ext uri="{FF2B5EF4-FFF2-40B4-BE49-F238E27FC236}">
                <a16:creationId xmlns:a16="http://schemas.microsoft.com/office/drawing/2014/main" id="{3D3F9050-5314-5D46-9CC7-AF768084AF39}"/>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4" name="灯片编号占位符 3">
            <a:extLst>
              <a:ext uri="{FF2B5EF4-FFF2-40B4-BE49-F238E27FC236}">
                <a16:creationId xmlns:a16="http://schemas.microsoft.com/office/drawing/2014/main" id="{BDA7CB6F-D6C7-6168-029A-2ABEC99FC9F5}"/>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18124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D5DDC-BBCE-8BDE-50B0-984B4D38041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450E0B9-05D0-C0BC-53F1-193AC56C07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6CD63FD-8580-B961-AB1B-FBA450F3F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D5FC9CD-64FF-B072-D88D-B06A26914CF4}"/>
              </a:ext>
            </a:extLst>
          </p:cNvPr>
          <p:cNvSpPr>
            <a:spLocks noGrp="1"/>
          </p:cNvSpPr>
          <p:nvPr>
            <p:ph type="dt" sz="half" idx="10"/>
          </p:nvPr>
        </p:nvSpPr>
        <p:spPr/>
        <p:txBody>
          <a:bodyPr/>
          <a:lstStyle/>
          <a:p>
            <a:fld id="{E89CAC2A-CE3A-5A40-A4F4-B6E34EFD0141}" type="datetime1">
              <a:rPr kumimoji="1" lang="zh-CN" altLang="en-US" smtClean="0"/>
              <a:t>2024/9/12</a:t>
            </a:fld>
            <a:endParaRPr kumimoji="1" lang="zh-CN" altLang="en-US"/>
          </a:p>
        </p:txBody>
      </p:sp>
      <p:sp>
        <p:nvSpPr>
          <p:cNvPr id="6" name="页脚占位符 5">
            <a:extLst>
              <a:ext uri="{FF2B5EF4-FFF2-40B4-BE49-F238E27FC236}">
                <a16:creationId xmlns:a16="http://schemas.microsoft.com/office/drawing/2014/main" id="{B278639A-956A-0DC8-0B60-854EE02F7CE6}"/>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C897879B-BC5D-211B-F22A-FDEC31F45F6B}"/>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57307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AD962-34F9-335A-DC95-EF02F4BB6B1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5377BB9-B119-AA38-8B8C-80A7793488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CC2EC09-2E2D-9586-5F1F-5C521674D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E0C2D6D-A753-607A-F81E-DDFB580ABB5E}"/>
              </a:ext>
            </a:extLst>
          </p:cNvPr>
          <p:cNvSpPr>
            <a:spLocks noGrp="1"/>
          </p:cNvSpPr>
          <p:nvPr>
            <p:ph type="dt" sz="half" idx="10"/>
          </p:nvPr>
        </p:nvSpPr>
        <p:spPr/>
        <p:txBody>
          <a:bodyPr/>
          <a:lstStyle/>
          <a:p>
            <a:fld id="{8C0176E3-024C-2846-8725-774C545F955B}" type="datetime1">
              <a:rPr kumimoji="1" lang="zh-CN" altLang="en-US" smtClean="0"/>
              <a:t>2024/9/12</a:t>
            </a:fld>
            <a:endParaRPr kumimoji="1" lang="zh-CN" altLang="en-US"/>
          </a:p>
        </p:txBody>
      </p:sp>
      <p:sp>
        <p:nvSpPr>
          <p:cNvPr id="6" name="页脚占位符 5">
            <a:extLst>
              <a:ext uri="{FF2B5EF4-FFF2-40B4-BE49-F238E27FC236}">
                <a16:creationId xmlns:a16="http://schemas.microsoft.com/office/drawing/2014/main" id="{6A0381FF-BDED-AE4E-CD5C-32E4929D7248}"/>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F31B0D38-4094-6AC8-8CD7-7718CCE672B3}"/>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330599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DEC33B-A4C9-D4C3-C480-4872221C5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40421DC-0498-43CC-DF85-167A22E1BA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912C2B8-C3A3-EC35-610D-A44C22DFC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C2467D-7AF6-B545-894D-F0DA6DB31836}" type="datetime1">
              <a:rPr kumimoji="1" lang="zh-CN" altLang="en-US" smtClean="0"/>
              <a:t>2024/9/12</a:t>
            </a:fld>
            <a:endParaRPr kumimoji="1" lang="zh-CN" altLang="en-US"/>
          </a:p>
        </p:txBody>
      </p:sp>
      <p:sp>
        <p:nvSpPr>
          <p:cNvPr id="5" name="页脚占位符 4">
            <a:extLst>
              <a:ext uri="{FF2B5EF4-FFF2-40B4-BE49-F238E27FC236}">
                <a16:creationId xmlns:a16="http://schemas.microsoft.com/office/drawing/2014/main" id="{7AADD18F-770D-38E5-C345-AA1A29287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ABC02B74-7497-01B3-FF1B-49A5BACD2A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3737546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iso.org/obp/ui/#iso:std:iso-iec:25010:ed-1:v1:en"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20CC6D-AB47-24D3-CE01-37BF0941DDB1}"/>
              </a:ext>
            </a:extLst>
          </p:cNvPr>
          <p:cNvSpPr/>
          <p:nvPr/>
        </p:nvSpPr>
        <p:spPr>
          <a:xfrm>
            <a:off x="0" y="3602038"/>
            <a:ext cx="12192000" cy="46393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727BBA6F-21AA-C681-15CC-08DE27A76843}"/>
              </a:ext>
            </a:extLst>
          </p:cNvPr>
          <p:cNvSpPr/>
          <p:nvPr/>
        </p:nvSpPr>
        <p:spPr>
          <a:xfrm>
            <a:off x="0" y="2530136"/>
            <a:ext cx="12192000" cy="97982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D25F6E8-2157-DD3D-4AE6-6957E6F391C5}"/>
              </a:ext>
            </a:extLst>
          </p:cNvPr>
          <p:cNvSpPr>
            <a:spLocks noGrp="1"/>
          </p:cNvSpPr>
          <p:nvPr>
            <p:ph type="ctrTitle"/>
          </p:nvPr>
        </p:nvSpPr>
        <p:spPr/>
        <p:txBody>
          <a:bodyPr/>
          <a:lstStyle/>
          <a:p>
            <a:r>
              <a:rPr kumimoji="1" lang="zh-CN" altLang="en-US" dirty="0">
                <a:solidFill>
                  <a:schemeClr val="bg1"/>
                </a:solidFill>
              </a:rPr>
              <a:t>软件设计和体系结构</a:t>
            </a:r>
          </a:p>
        </p:txBody>
      </p:sp>
      <p:sp>
        <p:nvSpPr>
          <p:cNvPr id="3" name="副标题 2">
            <a:extLst>
              <a:ext uri="{FF2B5EF4-FFF2-40B4-BE49-F238E27FC236}">
                <a16:creationId xmlns:a16="http://schemas.microsoft.com/office/drawing/2014/main" id="{5AF91F1B-7647-3A7E-EE38-324D02953745}"/>
              </a:ext>
            </a:extLst>
          </p:cNvPr>
          <p:cNvSpPr>
            <a:spLocks noGrp="1"/>
          </p:cNvSpPr>
          <p:nvPr>
            <p:ph type="subTitle" idx="1"/>
          </p:nvPr>
        </p:nvSpPr>
        <p:spPr>
          <a:xfrm>
            <a:off x="1524000" y="3646426"/>
            <a:ext cx="9144000" cy="1655762"/>
          </a:xfrm>
        </p:spPr>
        <p:txBody>
          <a:bodyPr/>
          <a:lstStyle/>
          <a:p>
            <a:r>
              <a:rPr kumimoji="1" lang="zh-CN" altLang="en-US" dirty="0">
                <a:solidFill>
                  <a:schemeClr val="bg1"/>
                </a:solidFill>
              </a:rPr>
              <a:t>北京工商大学计算机与人工智能学院 王晓川</a:t>
            </a:r>
          </a:p>
        </p:txBody>
      </p:sp>
    </p:spTree>
    <p:extLst>
      <p:ext uri="{BB962C8B-B14F-4D97-AF65-F5344CB8AC3E}">
        <p14:creationId xmlns:p14="http://schemas.microsoft.com/office/powerpoint/2010/main" val="3379116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AAD8C-AE79-FE6B-BADC-6BB349CF9BD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DDB5774-A59F-595E-9452-60A15144F80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C40D57E-B823-89DE-EA3E-E9835DFBEBF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92595BA2-FD77-B064-8394-DA78EA57F9E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软件工程涉及的人员</a:t>
            </a:r>
          </a:p>
        </p:txBody>
      </p:sp>
      <p:sp>
        <p:nvSpPr>
          <p:cNvPr id="5" name="日期占位符 4">
            <a:extLst>
              <a:ext uri="{FF2B5EF4-FFF2-40B4-BE49-F238E27FC236}">
                <a16:creationId xmlns:a16="http://schemas.microsoft.com/office/drawing/2014/main" id="{446B4776-786E-8B14-39A1-B73D27361D7B}"/>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41B5FE2-3078-7A10-5831-4459AE1E27A8}"/>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FC72C04-E4B3-D70E-66F0-539F6690CC0B}"/>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6464D21-41B0-4543-B8EE-9E752021F7F5}"/>
              </a:ext>
            </a:extLst>
          </p:cNvPr>
          <p:cNvPicPr>
            <a:picLocks noChangeAspect="1"/>
          </p:cNvPicPr>
          <p:nvPr/>
        </p:nvPicPr>
        <p:blipFill>
          <a:blip r:embed="rId2"/>
          <a:stretch>
            <a:fillRect/>
          </a:stretch>
        </p:blipFill>
        <p:spPr>
          <a:xfrm>
            <a:off x="11353800" y="0"/>
            <a:ext cx="838199" cy="818771"/>
          </a:xfrm>
          <a:prstGeom prst="rect">
            <a:avLst/>
          </a:prstGeom>
        </p:spPr>
      </p:pic>
      <p:pic>
        <p:nvPicPr>
          <p:cNvPr id="2050" name="Picture 2">
            <a:extLst>
              <a:ext uri="{FF2B5EF4-FFF2-40B4-BE49-F238E27FC236}">
                <a16:creationId xmlns:a16="http://schemas.microsoft.com/office/drawing/2014/main" id="{233E27A9-AE76-C7DF-B902-F567D32FB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954" y="959223"/>
            <a:ext cx="2299446" cy="22994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8343839-6699-768D-B500-87D5E332A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3942932"/>
            <a:ext cx="2340836" cy="22994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B692AEF-05FF-2707-8B60-02EE41F43F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3352" y="3942932"/>
            <a:ext cx="2299446" cy="229944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DA93ED88-5D13-21A0-6643-2EB3DAA49D52}"/>
              </a:ext>
            </a:extLst>
          </p:cNvPr>
          <p:cNvSpPr txBox="1"/>
          <p:nvPr/>
        </p:nvSpPr>
        <p:spPr>
          <a:xfrm>
            <a:off x="3877235" y="1810871"/>
            <a:ext cx="697627" cy="400110"/>
          </a:xfrm>
          <a:prstGeom prst="rect">
            <a:avLst/>
          </a:prstGeom>
          <a:noFill/>
        </p:spPr>
        <p:txBody>
          <a:bodyPr wrap="none" rtlCol="0">
            <a:spAutoFit/>
          </a:bodyPr>
          <a:lstStyle/>
          <a:p>
            <a:r>
              <a:rPr kumimoji="1" lang="zh-CN" altLang="en-US" sz="2000" b="1" dirty="0"/>
              <a:t>客户</a:t>
            </a:r>
          </a:p>
        </p:txBody>
      </p:sp>
      <p:sp>
        <p:nvSpPr>
          <p:cNvPr id="23" name="文本框 22">
            <a:extLst>
              <a:ext uri="{FF2B5EF4-FFF2-40B4-BE49-F238E27FC236}">
                <a16:creationId xmlns:a16="http://schemas.microsoft.com/office/drawing/2014/main" id="{7465F18E-00C8-C47F-CC85-4342FBE6D969}"/>
              </a:ext>
            </a:extLst>
          </p:cNvPr>
          <p:cNvSpPr txBox="1"/>
          <p:nvPr/>
        </p:nvSpPr>
        <p:spPr>
          <a:xfrm>
            <a:off x="3154261" y="3429000"/>
            <a:ext cx="697627" cy="400110"/>
          </a:xfrm>
          <a:prstGeom prst="rect">
            <a:avLst/>
          </a:prstGeom>
          <a:noFill/>
        </p:spPr>
        <p:txBody>
          <a:bodyPr wrap="none" rtlCol="0">
            <a:spAutoFit/>
          </a:bodyPr>
          <a:lstStyle/>
          <a:p>
            <a:r>
              <a:rPr kumimoji="1" lang="zh-CN" altLang="en-US" sz="2000" b="1" dirty="0"/>
              <a:t>用户</a:t>
            </a:r>
          </a:p>
        </p:txBody>
      </p:sp>
      <p:sp>
        <p:nvSpPr>
          <p:cNvPr id="24" name="文本框 23">
            <a:extLst>
              <a:ext uri="{FF2B5EF4-FFF2-40B4-BE49-F238E27FC236}">
                <a16:creationId xmlns:a16="http://schemas.microsoft.com/office/drawing/2014/main" id="{E86E19AD-BCF4-266D-1F0C-AE637DEEA04B}"/>
              </a:ext>
            </a:extLst>
          </p:cNvPr>
          <p:cNvSpPr txBox="1"/>
          <p:nvPr/>
        </p:nvSpPr>
        <p:spPr>
          <a:xfrm>
            <a:off x="8771612" y="3429000"/>
            <a:ext cx="1210588" cy="400110"/>
          </a:xfrm>
          <a:prstGeom prst="rect">
            <a:avLst/>
          </a:prstGeom>
          <a:noFill/>
        </p:spPr>
        <p:txBody>
          <a:bodyPr wrap="none" rtlCol="0">
            <a:spAutoFit/>
          </a:bodyPr>
          <a:lstStyle/>
          <a:p>
            <a:r>
              <a:rPr kumimoji="1" lang="zh-CN" altLang="en-US" sz="2000" b="1" dirty="0"/>
              <a:t>开发人员</a:t>
            </a:r>
          </a:p>
        </p:txBody>
      </p:sp>
      <p:sp>
        <p:nvSpPr>
          <p:cNvPr id="28" name="文本框 27">
            <a:extLst>
              <a:ext uri="{FF2B5EF4-FFF2-40B4-BE49-F238E27FC236}">
                <a16:creationId xmlns:a16="http://schemas.microsoft.com/office/drawing/2014/main" id="{64E5E07E-8A1B-CC03-104E-9317B06D8D75}"/>
              </a:ext>
            </a:extLst>
          </p:cNvPr>
          <p:cNvSpPr txBox="1"/>
          <p:nvPr/>
        </p:nvSpPr>
        <p:spPr>
          <a:xfrm>
            <a:off x="7146492" y="1799844"/>
            <a:ext cx="1723549" cy="400110"/>
          </a:xfrm>
          <a:prstGeom prst="rect">
            <a:avLst/>
          </a:prstGeom>
          <a:noFill/>
        </p:spPr>
        <p:txBody>
          <a:bodyPr wrap="none" rtlCol="0">
            <a:spAutoFit/>
          </a:bodyPr>
          <a:lstStyle/>
          <a:p>
            <a:r>
              <a:rPr kumimoji="1" lang="zh-CN" altLang="en-US" sz="2000" dirty="0"/>
              <a:t>发起系统开发</a:t>
            </a:r>
          </a:p>
        </p:txBody>
      </p:sp>
      <p:sp>
        <p:nvSpPr>
          <p:cNvPr id="33" name="文本框 32">
            <a:extLst>
              <a:ext uri="{FF2B5EF4-FFF2-40B4-BE49-F238E27FC236}">
                <a16:creationId xmlns:a16="http://schemas.microsoft.com/office/drawing/2014/main" id="{DC5D5EEF-811C-DA34-5AAD-BB55701C31C1}"/>
              </a:ext>
            </a:extLst>
          </p:cNvPr>
          <p:cNvSpPr txBox="1"/>
          <p:nvPr/>
        </p:nvSpPr>
        <p:spPr>
          <a:xfrm>
            <a:off x="10669622" y="4892600"/>
            <a:ext cx="1210588" cy="400110"/>
          </a:xfrm>
          <a:prstGeom prst="rect">
            <a:avLst/>
          </a:prstGeom>
          <a:noFill/>
        </p:spPr>
        <p:txBody>
          <a:bodyPr wrap="none" rtlCol="0">
            <a:spAutoFit/>
          </a:bodyPr>
          <a:lstStyle/>
          <a:p>
            <a:r>
              <a:rPr kumimoji="1" lang="zh-CN" altLang="en-US" sz="2000" dirty="0"/>
              <a:t>构建系统</a:t>
            </a:r>
          </a:p>
        </p:txBody>
      </p:sp>
      <p:sp>
        <p:nvSpPr>
          <p:cNvPr id="34" name="文本框 27">
            <a:extLst>
              <a:ext uri="{FF2B5EF4-FFF2-40B4-BE49-F238E27FC236}">
                <a16:creationId xmlns:a16="http://schemas.microsoft.com/office/drawing/2014/main" id="{64E5E07E-8A1B-CC03-104E-9317B06D8D75}"/>
              </a:ext>
            </a:extLst>
          </p:cNvPr>
          <p:cNvSpPr txBox="1"/>
          <p:nvPr/>
        </p:nvSpPr>
        <p:spPr>
          <a:xfrm>
            <a:off x="1173491" y="4892600"/>
            <a:ext cx="121058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000" dirty="0"/>
              <a:t>使用系统</a:t>
            </a:r>
          </a:p>
        </p:txBody>
      </p:sp>
      <p:sp>
        <p:nvSpPr>
          <p:cNvPr id="35" name="右箭头 34">
            <a:extLst>
              <a:ext uri="{FF2B5EF4-FFF2-40B4-BE49-F238E27FC236}">
                <a16:creationId xmlns:a16="http://schemas.microsoft.com/office/drawing/2014/main" id="{D1C3C2CB-E674-BC1B-5912-788C4099AD0D}"/>
              </a:ext>
            </a:extLst>
          </p:cNvPr>
          <p:cNvSpPr/>
          <p:nvPr/>
        </p:nvSpPr>
        <p:spPr>
          <a:xfrm rot="2525796">
            <a:off x="6963991" y="3441515"/>
            <a:ext cx="1347483" cy="14910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右箭头 35">
            <a:extLst>
              <a:ext uri="{FF2B5EF4-FFF2-40B4-BE49-F238E27FC236}">
                <a16:creationId xmlns:a16="http://schemas.microsoft.com/office/drawing/2014/main" id="{7FC6EA31-B950-99BE-EDEE-DE5A282AF984}"/>
              </a:ext>
            </a:extLst>
          </p:cNvPr>
          <p:cNvSpPr/>
          <p:nvPr/>
        </p:nvSpPr>
        <p:spPr>
          <a:xfrm rot="2512831" flipH="1">
            <a:off x="6772094" y="3643652"/>
            <a:ext cx="1347483" cy="14910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1204191-AA35-79EC-19A3-0E380AAD6A15}"/>
              </a:ext>
            </a:extLst>
          </p:cNvPr>
          <p:cNvSpPr txBox="1"/>
          <p:nvPr/>
        </p:nvSpPr>
        <p:spPr>
          <a:xfrm>
            <a:off x="7569684" y="2869735"/>
            <a:ext cx="877163" cy="646331"/>
          </a:xfrm>
          <a:prstGeom prst="rect">
            <a:avLst/>
          </a:prstGeom>
          <a:noFill/>
        </p:spPr>
        <p:txBody>
          <a:bodyPr wrap="none" rtlCol="0">
            <a:spAutoFit/>
          </a:bodyPr>
          <a:lstStyle/>
          <a:p>
            <a:r>
              <a:rPr kumimoji="1" lang="zh-CN" altLang="en-US" dirty="0"/>
              <a:t>需要的</a:t>
            </a:r>
            <a:endParaRPr kumimoji="1" lang="en-US" altLang="zh-CN" dirty="0"/>
          </a:p>
          <a:p>
            <a:r>
              <a:rPr kumimoji="1" lang="zh-CN" altLang="en-US" dirty="0"/>
              <a:t>资金</a:t>
            </a:r>
          </a:p>
        </p:txBody>
      </p:sp>
      <p:sp>
        <p:nvSpPr>
          <p:cNvPr id="39" name="文本框 38">
            <a:extLst>
              <a:ext uri="{FF2B5EF4-FFF2-40B4-BE49-F238E27FC236}">
                <a16:creationId xmlns:a16="http://schemas.microsoft.com/office/drawing/2014/main" id="{655C3425-7966-AB29-F8D0-435C3EACF9F6}"/>
              </a:ext>
            </a:extLst>
          </p:cNvPr>
          <p:cNvSpPr txBox="1"/>
          <p:nvPr/>
        </p:nvSpPr>
        <p:spPr>
          <a:xfrm>
            <a:off x="6764226" y="3609229"/>
            <a:ext cx="646331" cy="646331"/>
          </a:xfrm>
          <a:prstGeom prst="rect">
            <a:avLst/>
          </a:prstGeom>
          <a:noFill/>
        </p:spPr>
        <p:txBody>
          <a:bodyPr wrap="none" rtlCol="0">
            <a:spAutoFit/>
          </a:bodyPr>
          <a:lstStyle/>
          <a:p>
            <a:r>
              <a:rPr kumimoji="1" lang="zh-CN" altLang="en-US" dirty="0"/>
              <a:t>合同</a:t>
            </a:r>
            <a:endParaRPr kumimoji="1" lang="en-US" altLang="zh-CN" dirty="0"/>
          </a:p>
          <a:p>
            <a:r>
              <a:rPr kumimoji="1" lang="zh-CN" altLang="en-US" dirty="0"/>
              <a:t>契约</a:t>
            </a:r>
          </a:p>
        </p:txBody>
      </p:sp>
      <p:sp>
        <p:nvSpPr>
          <p:cNvPr id="40" name="右箭头 39">
            <a:extLst>
              <a:ext uri="{FF2B5EF4-FFF2-40B4-BE49-F238E27FC236}">
                <a16:creationId xmlns:a16="http://schemas.microsoft.com/office/drawing/2014/main" id="{A175055A-53B0-060E-4262-8EF1EEB45800}"/>
              </a:ext>
            </a:extLst>
          </p:cNvPr>
          <p:cNvSpPr/>
          <p:nvPr/>
        </p:nvSpPr>
        <p:spPr>
          <a:xfrm>
            <a:off x="5210757" y="4892600"/>
            <a:ext cx="2082954" cy="13659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右箭头 41">
            <a:extLst>
              <a:ext uri="{FF2B5EF4-FFF2-40B4-BE49-F238E27FC236}">
                <a16:creationId xmlns:a16="http://schemas.microsoft.com/office/drawing/2014/main" id="{67B13FAA-239E-92AE-DD01-05F74BCB5ED1}"/>
              </a:ext>
            </a:extLst>
          </p:cNvPr>
          <p:cNvSpPr/>
          <p:nvPr/>
        </p:nvSpPr>
        <p:spPr>
          <a:xfrm rot="10800000">
            <a:off x="5205164" y="5169321"/>
            <a:ext cx="2082954" cy="13659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BD7A0041-6132-C4EA-0B4F-6BB722D50F2D}"/>
              </a:ext>
            </a:extLst>
          </p:cNvPr>
          <p:cNvSpPr txBox="1"/>
          <p:nvPr/>
        </p:nvSpPr>
        <p:spPr>
          <a:xfrm>
            <a:off x="5979789" y="4515412"/>
            <a:ext cx="646331" cy="369332"/>
          </a:xfrm>
          <a:prstGeom prst="rect">
            <a:avLst/>
          </a:prstGeom>
          <a:noFill/>
        </p:spPr>
        <p:txBody>
          <a:bodyPr wrap="none" rtlCol="0">
            <a:spAutoFit/>
          </a:bodyPr>
          <a:lstStyle/>
          <a:p>
            <a:r>
              <a:rPr kumimoji="1" lang="zh-CN" altLang="en-US" dirty="0"/>
              <a:t>需求</a:t>
            </a:r>
            <a:endParaRPr kumimoji="1" lang="en-US" altLang="zh-CN" dirty="0"/>
          </a:p>
        </p:txBody>
      </p:sp>
      <p:sp>
        <p:nvSpPr>
          <p:cNvPr id="44" name="文本框 37">
            <a:extLst>
              <a:ext uri="{FF2B5EF4-FFF2-40B4-BE49-F238E27FC236}">
                <a16:creationId xmlns:a16="http://schemas.microsoft.com/office/drawing/2014/main" id="{E1204191-AA35-79EC-19A3-0E380AAD6A15}"/>
              </a:ext>
            </a:extLst>
          </p:cNvPr>
          <p:cNvSpPr txBox="1"/>
          <p:nvPr/>
        </p:nvSpPr>
        <p:spPr>
          <a:xfrm>
            <a:off x="5997718" y="5363328"/>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软件</a:t>
            </a:r>
          </a:p>
        </p:txBody>
      </p:sp>
    </p:spTree>
    <p:extLst>
      <p:ext uri="{BB962C8B-B14F-4D97-AF65-F5344CB8AC3E}">
        <p14:creationId xmlns:p14="http://schemas.microsoft.com/office/powerpoint/2010/main" val="409471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29942-8BB0-6536-BFF9-EFFBDCD0CFD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426B108-286D-6053-FC96-3FD948740B2B}"/>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1EC0972-BE20-B2B9-367D-C0F5DC2AB1DC}"/>
              </a:ext>
            </a:extLst>
          </p:cNvPr>
          <p:cNvSpPr>
            <a:spLocks noGrp="1"/>
          </p:cNvSpPr>
          <p:nvPr>
            <p:ph type="ctrTitle"/>
          </p:nvPr>
        </p:nvSpPr>
        <p:spPr/>
        <p:txBody>
          <a:bodyPr>
            <a:normAutofit/>
          </a:bodyPr>
          <a:lstStyle/>
          <a:p>
            <a:r>
              <a:rPr kumimoji="1" lang="zh-CN" altLang="en-US" sz="4000" dirty="0">
                <a:latin typeface="+mn-ea"/>
                <a:ea typeface="+mn-ea"/>
              </a:rPr>
              <a:t>过程</a:t>
            </a:r>
          </a:p>
        </p:txBody>
      </p:sp>
      <p:sp>
        <p:nvSpPr>
          <p:cNvPr id="3" name="副标题 2">
            <a:extLst>
              <a:ext uri="{FF2B5EF4-FFF2-40B4-BE49-F238E27FC236}">
                <a16:creationId xmlns:a16="http://schemas.microsoft.com/office/drawing/2014/main" id="{C68D2E5E-CBE6-374A-A281-560B779F0B19}"/>
              </a:ext>
            </a:extLst>
          </p:cNvPr>
          <p:cNvSpPr>
            <a:spLocks noGrp="1"/>
          </p:cNvSpPr>
          <p:nvPr>
            <p:ph type="subTitle" idx="1"/>
          </p:nvPr>
        </p:nvSpPr>
        <p:spPr>
          <a:xfrm>
            <a:off x="3810000" y="3720317"/>
            <a:ext cx="4572000" cy="1655762"/>
          </a:xfrm>
        </p:spPr>
        <p:txBody>
          <a:bodyPr>
            <a:normAutofit lnSpcReduction="10000"/>
          </a:bodyPr>
          <a:lstStyle/>
          <a:p>
            <a:pPr marL="342900" indent="-342900" algn="l">
              <a:lnSpc>
                <a:spcPct val="100000"/>
              </a:lnSpc>
              <a:buClr>
                <a:srgbClr val="C00000"/>
              </a:buClr>
              <a:buFont typeface="Wingdings" pitchFamily="2" charset="2"/>
              <a:buChar char="n"/>
            </a:pPr>
            <a:r>
              <a:rPr kumimoji="1" lang="zh-CN" altLang="en-US" sz="2000" dirty="0"/>
              <a:t>过程</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典型软件开发活动</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软件过程模型</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软件过程建模</a:t>
            </a:r>
          </a:p>
        </p:txBody>
      </p:sp>
      <p:pic>
        <p:nvPicPr>
          <p:cNvPr id="6" name="图形 5" descr="徽章 纯色填充">
            <a:extLst>
              <a:ext uri="{FF2B5EF4-FFF2-40B4-BE49-F238E27FC236}">
                <a16:creationId xmlns:a16="http://schemas.microsoft.com/office/drawing/2014/main" id="{1B84A56A-4DDC-065E-31C9-BFA4C7C6A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025" y="2831090"/>
            <a:ext cx="678873" cy="678873"/>
          </a:xfrm>
          <a:prstGeom prst="rect">
            <a:avLst/>
          </a:prstGeom>
        </p:spPr>
      </p:pic>
      <p:cxnSp>
        <p:nvCxnSpPr>
          <p:cNvPr id="8" name="直线连接符 7">
            <a:extLst>
              <a:ext uri="{FF2B5EF4-FFF2-40B4-BE49-F238E27FC236}">
                <a16:creationId xmlns:a16="http://schemas.microsoft.com/office/drawing/2014/main" id="{2EBCF769-2A33-199F-C50F-C744E6F33A5A}"/>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1869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B79A3-A3E8-A011-A69C-8BBA9C02A73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245FAE1-C675-0845-8846-D0707B1BEB7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3CD9ACA-0D4D-1FBB-99FB-9307B9B5D68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9A972CA-594E-B0DF-073F-6C245FB28CA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n-ea"/>
                <a:ea typeface="+mn-ea"/>
              </a:rPr>
              <a:t>软件工程学科发展</a:t>
            </a:r>
          </a:p>
        </p:txBody>
      </p:sp>
      <p:sp>
        <p:nvSpPr>
          <p:cNvPr id="5" name="日期占位符 4">
            <a:extLst>
              <a:ext uri="{FF2B5EF4-FFF2-40B4-BE49-F238E27FC236}">
                <a16:creationId xmlns:a16="http://schemas.microsoft.com/office/drawing/2014/main" id="{E0D38A12-CCFF-8FD0-E116-848D0456B4C9}"/>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964FFEA9-F3A7-C80D-AF48-ACD8BA742D4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pic>
        <p:nvPicPr>
          <p:cNvPr id="9" name="图片 8" descr="徽标&#10;&#10;描述已自动生成">
            <a:extLst>
              <a:ext uri="{FF2B5EF4-FFF2-40B4-BE49-F238E27FC236}">
                <a16:creationId xmlns:a16="http://schemas.microsoft.com/office/drawing/2014/main" id="{AC7F0E21-C0D4-078A-2D42-3CE08604AEA9}"/>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descr="图片包含 游戏机&#10;&#10;描述已自动生成">
            <a:extLst>
              <a:ext uri="{FF2B5EF4-FFF2-40B4-BE49-F238E27FC236}">
                <a16:creationId xmlns:a16="http://schemas.microsoft.com/office/drawing/2014/main" id="{1283A60C-E3A9-691C-195C-324F7289175F}"/>
              </a:ext>
            </a:extLst>
          </p:cNvPr>
          <p:cNvPicPr>
            <a:picLocks noChangeAspect="1"/>
          </p:cNvPicPr>
          <p:nvPr/>
        </p:nvPicPr>
        <p:blipFill>
          <a:blip r:embed="rId3"/>
          <a:stretch>
            <a:fillRect/>
          </a:stretch>
        </p:blipFill>
        <p:spPr>
          <a:xfrm>
            <a:off x="4916343" y="2301007"/>
            <a:ext cx="2359313" cy="1988417"/>
          </a:xfrm>
          <a:prstGeom prst="rect">
            <a:avLst/>
          </a:prstGeom>
        </p:spPr>
      </p:pic>
      <p:sp>
        <p:nvSpPr>
          <p:cNvPr id="12" name="圆角矩形 11">
            <a:extLst>
              <a:ext uri="{FF2B5EF4-FFF2-40B4-BE49-F238E27FC236}">
                <a16:creationId xmlns:a16="http://schemas.microsoft.com/office/drawing/2014/main" id="{7FFEC240-0E67-8C97-2678-1ECBB0AE92B3}"/>
              </a:ext>
            </a:extLst>
          </p:cNvPr>
          <p:cNvSpPr/>
          <p:nvPr/>
        </p:nvSpPr>
        <p:spPr>
          <a:xfrm>
            <a:off x="1616363" y="1708727"/>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抽象</a:t>
            </a:r>
          </a:p>
        </p:txBody>
      </p:sp>
      <p:sp>
        <p:nvSpPr>
          <p:cNvPr id="13" name="圆角矩形 12">
            <a:extLst>
              <a:ext uri="{FF2B5EF4-FFF2-40B4-BE49-F238E27FC236}">
                <a16:creationId xmlns:a16="http://schemas.microsoft.com/office/drawing/2014/main" id="{017C9A3E-8638-09D2-8A05-8C730F6F689E}"/>
              </a:ext>
            </a:extLst>
          </p:cNvPr>
          <p:cNvSpPr/>
          <p:nvPr/>
        </p:nvSpPr>
        <p:spPr>
          <a:xfrm>
            <a:off x="1227282" y="2736276"/>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软件建模方法</a:t>
            </a:r>
          </a:p>
        </p:txBody>
      </p:sp>
      <p:sp>
        <p:nvSpPr>
          <p:cNvPr id="15" name="圆角矩形 14">
            <a:extLst>
              <a:ext uri="{FF2B5EF4-FFF2-40B4-BE49-F238E27FC236}">
                <a16:creationId xmlns:a16="http://schemas.microsoft.com/office/drawing/2014/main" id="{26A2AF4D-F23F-ECB4-78A6-4729D374E869}"/>
              </a:ext>
            </a:extLst>
          </p:cNvPr>
          <p:cNvSpPr/>
          <p:nvPr/>
        </p:nvSpPr>
        <p:spPr>
          <a:xfrm>
            <a:off x="1227281" y="3757905"/>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用户界面</a:t>
            </a:r>
            <a:endParaRPr kumimoji="1" lang="en-US" altLang="zh-CN" sz="2000" dirty="0"/>
          </a:p>
          <a:p>
            <a:pPr algn="ctr"/>
            <a:r>
              <a:rPr kumimoji="1" lang="zh-CN" altLang="en-US" sz="2000" dirty="0"/>
              <a:t>原型化</a:t>
            </a:r>
          </a:p>
        </p:txBody>
      </p:sp>
      <p:sp>
        <p:nvSpPr>
          <p:cNvPr id="16" name="圆角矩形 15">
            <a:extLst>
              <a:ext uri="{FF2B5EF4-FFF2-40B4-BE49-F238E27FC236}">
                <a16:creationId xmlns:a16="http://schemas.microsoft.com/office/drawing/2014/main" id="{017C9A3E-8638-09D2-8A05-8C730F6F689E}"/>
              </a:ext>
            </a:extLst>
          </p:cNvPr>
          <p:cNvSpPr/>
          <p:nvPr/>
        </p:nvSpPr>
        <p:spPr>
          <a:xfrm>
            <a:off x="1616362" y="4752397"/>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软件体系结构</a:t>
            </a:r>
          </a:p>
        </p:txBody>
      </p:sp>
      <p:sp>
        <p:nvSpPr>
          <p:cNvPr id="17" name="圆角矩形 16">
            <a:extLst>
              <a:ext uri="{FF2B5EF4-FFF2-40B4-BE49-F238E27FC236}">
                <a16:creationId xmlns:a16="http://schemas.microsoft.com/office/drawing/2014/main" id="{6FB76395-BE78-B4EA-4C54-37B56A450895}"/>
              </a:ext>
            </a:extLst>
          </p:cNvPr>
          <p:cNvSpPr/>
          <p:nvPr/>
        </p:nvSpPr>
        <p:spPr>
          <a:xfrm>
            <a:off x="8153400" y="1704494"/>
            <a:ext cx="1965037" cy="692724"/>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软件过程</a:t>
            </a:r>
          </a:p>
        </p:txBody>
      </p:sp>
      <p:sp>
        <p:nvSpPr>
          <p:cNvPr id="18" name="圆角矩形 17">
            <a:extLst>
              <a:ext uri="{FF2B5EF4-FFF2-40B4-BE49-F238E27FC236}">
                <a16:creationId xmlns:a16="http://schemas.microsoft.com/office/drawing/2014/main" id="{BA8F9791-F8F1-6FEF-6549-DB301FF37EDF}"/>
              </a:ext>
            </a:extLst>
          </p:cNvPr>
          <p:cNvSpPr/>
          <p:nvPr/>
        </p:nvSpPr>
        <p:spPr>
          <a:xfrm>
            <a:off x="8615219" y="2736276"/>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软件复用</a:t>
            </a:r>
          </a:p>
        </p:txBody>
      </p:sp>
      <p:sp>
        <p:nvSpPr>
          <p:cNvPr id="19" name="圆角矩形 18">
            <a:extLst>
              <a:ext uri="{FF2B5EF4-FFF2-40B4-BE49-F238E27FC236}">
                <a16:creationId xmlns:a16="http://schemas.microsoft.com/office/drawing/2014/main" id="{57BE5E6A-7DCC-7D98-DD88-C81FBADAAA20}"/>
              </a:ext>
            </a:extLst>
          </p:cNvPr>
          <p:cNvSpPr/>
          <p:nvPr/>
        </p:nvSpPr>
        <p:spPr>
          <a:xfrm>
            <a:off x="8615219" y="3752321"/>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度量</a:t>
            </a:r>
          </a:p>
        </p:txBody>
      </p:sp>
      <p:sp>
        <p:nvSpPr>
          <p:cNvPr id="20" name="圆角矩形 19">
            <a:extLst>
              <a:ext uri="{FF2B5EF4-FFF2-40B4-BE49-F238E27FC236}">
                <a16:creationId xmlns:a16="http://schemas.microsoft.com/office/drawing/2014/main" id="{01B62B6F-7CF6-4B46-99EF-406C45A4B642}"/>
              </a:ext>
            </a:extLst>
          </p:cNvPr>
          <p:cNvSpPr/>
          <p:nvPr/>
        </p:nvSpPr>
        <p:spPr>
          <a:xfrm>
            <a:off x="8153400" y="4752397"/>
            <a:ext cx="1965037" cy="6927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t>工具与</a:t>
            </a:r>
            <a:endParaRPr kumimoji="1" lang="en-US" altLang="zh-CN" sz="2000" dirty="0"/>
          </a:p>
          <a:p>
            <a:pPr algn="ctr"/>
            <a:r>
              <a:rPr kumimoji="1" lang="zh-CN" altLang="en-US" sz="2000" dirty="0"/>
              <a:t>集成环境</a:t>
            </a:r>
          </a:p>
        </p:txBody>
      </p:sp>
      <p:sp>
        <p:nvSpPr>
          <p:cNvPr id="21" name="右箭头 20">
            <a:extLst>
              <a:ext uri="{FF2B5EF4-FFF2-40B4-BE49-F238E27FC236}">
                <a16:creationId xmlns:a16="http://schemas.microsoft.com/office/drawing/2014/main" id="{8F4448DE-2601-4A7A-28D7-67FE2B5EE09D}"/>
              </a:ext>
            </a:extLst>
          </p:cNvPr>
          <p:cNvSpPr/>
          <p:nvPr/>
        </p:nvSpPr>
        <p:spPr>
          <a:xfrm>
            <a:off x="7275656" y="2927017"/>
            <a:ext cx="723035" cy="1362407"/>
          </a:xfrm>
          <a:prstGeom prst="rightArrow">
            <a:avLst/>
          </a:prstGeom>
          <a:gradFill>
            <a:gsLst>
              <a:gs pos="0">
                <a:schemeClr val="bg1"/>
              </a:gs>
              <a:gs pos="74000">
                <a:schemeClr val="accent5">
                  <a:lumMod val="45000"/>
                  <a:lumOff val="55000"/>
                </a:schemeClr>
              </a:gs>
              <a:gs pos="83000">
                <a:schemeClr val="accent5">
                  <a:lumMod val="45000"/>
                  <a:lumOff val="55000"/>
                </a:schemeClr>
              </a:gs>
              <a:gs pos="100000">
                <a:schemeClr val="accent5"/>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右箭头 21">
            <a:extLst>
              <a:ext uri="{FF2B5EF4-FFF2-40B4-BE49-F238E27FC236}">
                <a16:creationId xmlns:a16="http://schemas.microsoft.com/office/drawing/2014/main" id="{8E1EB053-8DE2-D51F-93DD-CA3ECD1516DD}"/>
              </a:ext>
            </a:extLst>
          </p:cNvPr>
          <p:cNvSpPr/>
          <p:nvPr/>
        </p:nvSpPr>
        <p:spPr>
          <a:xfrm flipH="1">
            <a:off x="3885044" y="2877182"/>
            <a:ext cx="723035" cy="1362407"/>
          </a:xfrm>
          <a:prstGeom prst="rightArrow">
            <a:avLst/>
          </a:prstGeom>
          <a:gradFill>
            <a:gsLst>
              <a:gs pos="0">
                <a:schemeClr val="bg1"/>
              </a:gs>
              <a:gs pos="74000">
                <a:schemeClr val="accent5">
                  <a:lumMod val="45000"/>
                  <a:lumOff val="55000"/>
                </a:schemeClr>
              </a:gs>
              <a:gs pos="83000">
                <a:schemeClr val="accent5">
                  <a:lumMod val="45000"/>
                  <a:lumOff val="55000"/>
                </a:schemeClr>
              </a:gs>
              <a:gs pos="100000">
                <a:schemeClr val="accent5"/>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B35CE00E-04EE-EBCC-8421-C9461C447485}"/>
              </a:ext>
            </a:extLst>
          </p:cNvPr>
          <p:cNvSpPr txBox="1"/>
          <p:nvPr/>
        </p:nvSpPr>
        <p:spPr>
          <a:xfrm>
            <a:off x="3916217" y="4440299"/>
            <a:ext cx="4359564" cy="646331"/>
          </a:xfrm>
          <a:prstGeom prst="rect">
            <a:avLst/>
          </a:prstGeom>
          <a:noFill/>
        </p:spPr>
        <p:txBody>
          <a:bodyPr wrap="square">
            <a:spAutoFit/>
          </a:bodyPr>
          <a:lstStyle/>
          <a:p>
            <a:pPr algn="ctr"/>
            <a:r>
              <a:rPr lang="en-US" altLang="zh-CN" dirty="0">
                <a:solidFill>
                  <a:srgbClr val="000000"/>
                </a:solidFill>
                <a:effectLst/>
                <a:latin typeface="Arial" panose="020B0604020202020204" pitchFamily="34" charset="0"/>
              </a:rPr>
              <a:t>Wasserman's Discipline of</a:t>
            </a:r>
          </a:p>
          <a:p>
            <a:pPr algn="ctr"/>
            <a:r>
              <a:rPr lang="en-US" altLang="zh-CN" dirty="0">
                <a:solidFill>
                  <a:srgbClr val="000000"/>
                </a:solidFill>
                <a:effectLst/>
                <a:latin typeface="Arial" panose="020B0604020202020204" pitchFamily="34" charset="0"/>
              </a:rPr>
              <a:t>Software Engineering</a:t>
            </a:r>
          </a:p>
        </p:txBody>
      </p:sp>
    </p:spTree>
    <p:extLst>
      <p:ext uri="{BB962C8B-B14F-4D97-AF65-F5344CB8AC3E}">
        <p14:creationId xmlns:p14="http://schemas.microsoft.com/office/powerpoint/2010/main" val="312216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C06F4-FB27-B576-26AF-D7A8FDD80EC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3838481-7918-84D8-2AA9-B83C900D67E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B46DD182-8B82-052C-2008-8D8AFFF692C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00C3B47-7C40-F7E5-0700-AD574883911C}"/>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过程</a:t>
            </a:r>
          </a:p>
        </p:txBody>
      </p:sp>
      <p:sp>
        <p:nvSpPr>
          <p:cNvPr id="5" name="日期占位符 4">
            <a:extLst>
              <a:ext uri="{FF2B5EF4-FFF2-40B4-BE49-F238E27FC236}">
                <a16:creationId xmlns:a16="http://schemas.microsoft.com/office/drawing/2014/main" id="{08A7D064-BA11-4447-D5CB-8669F1821FE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92C00EAD-F84B-6A28-1D78-9B7135EB301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8B3F0BB-29A7-E948-C95E-D5FFEA5AF54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822DA7E-0AA4-D140-624D-E045FD411E0F}"/>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B6D3B4B9-786E-4489-14C9-9B5236607CC8}"/>
              </a:ext>
            </a:extLst>
          </p:cNvPr>
          <p:cNvSpPr txBox="1"/>
          <p:nvPr/>
        </p:nvSpPr>
        <p:spPr>
          <a:xfrm>
            <a:off x="641635" y="952012"/>
            <a:ext cx="10712163" cy="953403"/>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000" dirty="0"/>
              <a:t>可以将一组有序的任务称为过程（</a:t>
            </a:r>
            <a:r>
              <a:rPr kumimoji="1" lang="en-US" altLang="zh-CN" sz="2000" dirty="0"/>
              <a:t>process</a:t>
            </a:r>
            <a:r>
              <a:rPr kumimoji="1" lang="zh-CN" altLang="en-US" sz="2000" dirty="0"/>
              <a:t>）；</a:t>
            </a:r>
            <a:endParaRPr kumimoji="1" lang="en-US" altLang="zh-CN" sz="2000" dirty="0"/>
          </a:p>
          <a:p>
            <a:pPr marL="342900" indent="-342900">
              <a:lnSpc>
                <a:spcPct val="150000"/>
              </a:lnSpc>
              <a:buClr>
                <a:srgbClr val="C00000"/>
              </a:buClr>
              <a:buFont typeface="Wingdings" pitchFamily="2" charset="2"/>
              <a:buChar char="p"/>
            </a:pPr>
            <a:r>
              <a:rPr kumimoji="1" lang="zh-CN" altLang="en-US" sz="2000" dirty="0"/>
              <a:t>过程是活动、约束和资源使用的一系列步骤，用于产生某种想要的输出。</a:t>
            </a:r>
            <a:endParaRPr kumimoji="1" lang="en-US" altLang="zh-CN" sz="2000" dirty="0"/>
          </a:p>
        </p:txBody>
      </p:sp>
      <p:sp>
        <p:nvSpPr>
          <p:cNvPr id="16" name="文本框 15">
            <a:extLst>
              <a:ext uri="{FF2B5EF4-FFF2-40B4-BE49-F238E27FC236}">
                <a16:creationId xmlns:a16="http://schemas.microsoft.com/office/drawing/2014/main" id="{EA18C276-94A8-AAA6-ED27-0DCA0BBF157B}"/>
              </a:ext>
            </a:extLst>
          </p:cNvPr>
          <p:cNvSpPr txBox="1"/>
          <p:nvPr/>
        </p:nvSpPr>
        <p:spPr>
          <a:xfrm>
            <a:off x="641634" y="2197855"/>
            <a:ext cx="10712164" cy="707886"/>
          </a:xfrm>
          <a:prstGeom prst="rect">
            <a:avLst/>
          </a:prstGeom>
          <a:solidFill>
            <a:schemeClr val="accent2">
              <a:lumMod val="20000"/>
              <a:lumOff val="80000"/>
            </a:schemeClr>
          </a:solidFill>
        </p:spPr>
        <p:txBody>
          <a:bodyPr wrap="square" rtlCol="0">
            <a:spAutoFit/>
          </a:bodyPr>
          <a:lstStyle/>
          <a:p>
            <a:r>
              <a:rPr lang="zh-CN" altLang="en-US" sz="2000" dirty="0">
                <a:solidFill>
                  <a:srgbClr val="0070C0"/>
                </a:solidFill>
                <a:effectLst/>
                <a:latin typeface="+mn-ea"/>
              </a:rPr>
              <a:t>软件开发过程描述了软件产品从概念到实现、交付、使用乃至维护的整个过程，因此也把软件开发过程称为软件生命周期（</a:t>
            </a:r>
            <a:r>
              <a:rPr lang="en-US" altLang="zh-CN" sz="2000" dirty="0">
                <a:solidFill>
                  <a:srgbClr val="0070C0"/>
                </a:solidFill>
                <a:effectLst/>
                <a:latin typeface="+mn-ea"/>
              </a:rPr>
              <a:t>software</a:t>
            </a:r>
            <a:r>
              <a:rPr lang="zh-CN" altLang="en-US" sz="2000" dirty="0">
                <a:solidFill>
                  <a:srgbClr val="0070C0"/>
                </a:solidFill>
                <a:effectLst/>
                <a:latin typeface="+mn-ea"/>
              </a:rPr>
              <a:t> </a:t>
            </a:r>
            <a:r>
              <a:rPr lang="en-US" altLang="zh-CN" sz="2000" dirty="0">
                <a:solidFill>
                  <a:srgbClr val="0070C0"/>
                </a:solidFill>
                <a:effectLst/>
                <a:latin typeface="+mn-ea"/>
              </a:rPr>
              <a:t>life</a:t>
            </a:r>
            <a:r>
              <a:rPr lang="zh-CN" altLang="en-US" sz="2000" dirty="0">
                <a:solidFill>
                  <a:srgbClr val="0070C0"/>
                </a:solidFill>
                <a:effectLst/>
                <a:latin typeface="+mn-ea"/>
              </a:rPr>
              <a:t> </a:t>
            </a:r>
            <a:r>
              <a:rPr lang="en-US" altLang="zh-CN" sz="2000" dirty="0">
                <a:solidFill>
                  <a:srgbClr val="0070C0"/>
                </a:solidFill>
                <a:effectLst/>
                <a:latin typeface="+mn-ea"/>
              </a:rPr>
              <a:t>cycle</a:t>
            </a:r>
            <a:r>
              <a:rPr lang="zh-CN" altLang="en-US" sz="2000" dirty="0">
                <a:solidFill>
                  <a:srgbClr val="0070C0"/>
                </a:solidFill>
                <a:effectLst/>
                <a:latin typeface="+mn-ea"/>
              </a:rPr>
              <a:t>）。</a:t>
            </a:r>
          </a:p>
        </p:txBody>
      </p:sp>
      <p:sp>
        <p:nvSpPr>
          <p:cNvPr id="8" name="文本框 7">
            <a:extLst>
              <a:ext uri="{FF2B5EF4-FFF2-40B4-BE49-F238E27FC236}">
                <a16:creationId xmlns:a16="http://schemas.microsoft.com/office/drawing/2014/main" id="{92ECE910-B341-CE2D-8991-0271F75F8991}"/>
              </a:ext>
            </a:extLst>
          </p:cNvPr>
          <p:cNvSpPr txBox="1"/>
          <p:nvPr/>
        </p:nvSpPr>
        <p:spPr>
          <a:xfrm>
            <a:off x="641634" y="3581072"/>
            <a:ext cx="5974320" cy="1883016"/>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000" dirty="0"/>
              <a:t>过程是一系列步骤的集合；</a:t>
            </a:r>
            <a:endParaRPr kumimoji="1" lang="en-US" altLang="zh-CN" sz="2000" dirty="0"/>
          </a:p>
          <a:p>
            <a:pPr marL="342900" indent="-342900">
              <a:lnSpc>
                <a:spcPct val="150000"/>
              </a:lnSpc>
              <a:buClr>
                <a:srgbClr val="C00000"/>
              </a:buClr>
              <a:buFont typeface="Wingdings" pitchFamily="2" charset="2"/>
              <a:buChar char="p"/>
            </a:pPr>
            <a:r>
              <a:rPr kumimoji="1" lang="zh-CN" altLang="en-US" sz="2000" dirty="0"/>
              <a:t>过程不仅仅是步骤（</a:t>
            </a:r>
            <a:r>
              <a:rPr kumimoji="1" lang="en-US" altLang="zh-CN" sz="2000" dirty="0"/>
              <a:t>bigger</a:t>
            </a:r>
            <a:r>
              <a:rPr kumimoji="1" lang="zh-CN" altLang="en-US" sz="2000" dirty="0"/>
              <a:t> </a:t>
            </a:r>
            <a:r>
              <a:rPr kumimoji="1" lang="en-US" altLang="zh-CN" sz="2000" dirty="0"/>
              <a:t>than</a:t>
            </a:r>
            <a:r>
              <a:rPr kumimoji="1" lang="zh-CN" altLang="en-US" sz="2000" dirty="0"/>
              <a:t> </a:t>
            </a:r>
            <a:r>
              <a:rPr kumimoji="1" lang="en-US" altLang="zh-CN" sz="2000" dirty="0"/>
              <a:t>SOP</a:t>
            </a:r>
            <a:r>
              <a:rPr kumimoji="1" lang="zh-CN" altLang="en-US" sz="2000" dirty="0"/>
              <a:t>）；</a:t>
            </a:r>
            <a:endParaRPr kumimoji="1" lang="en-US" altLang="zh-CN" sz="2000" dirty="0"/>
          </a:p>
          <a:p>
            <a:pPr marL="342900" indent="-342900">
              <a:lnSpc>
                <a:spcPct val="150000"/>
              </a:lnSpc>
              <a:buClr>
                <a:srgbClr val="C00000"/>
              </a:buClr>
              <a:buFont typeface="Wingdings" pitchFamily="2" charset="2"/>
              <a:buChar char="p"/>
            </a:pPr>
            <a:r>
              <a:rPr kumimoji="1" lang="zh-CN" altLang="en-US" sz="2000" dirty="0"/>
              <a:t>过程结构允许我们分析、理解、控制和改进组成过程的活动</a:t>
            </a:r>
            <a:endParaRPr kumimoji="1" lang="en-US" altLang="zh-CN" sz="2000" dirty="0"/>
          </a:p>
        </p:txBody>
      </p:sp>
      <p:sp>
        <p:nvSpPr>
          <p:cNvPr id="10" name="文本框 9">
            <a:extLst>
              <a:ext uri="{FF2B5EF4-FFF2-40B4-BE49-F238E27FC236}">
                <a16:creationId xmlns:a16="http://schemas.microsoft.com/office/drawing/2014/main" id="{6D5D74A3-5FBB-F75F-928B-38354DE2B260}"/>
              </a:ext>
            </a:extLst>
          </p:cNvPr>
          <p:cNvSpPr txBox="1"/>
          <p:nvPr/>
        </p:nvSpPr>
        <p:spPr>
          <a:xfrm>
            <a:off x="641633" y="3001388"/>
            <a:ext cx="10712163" cy="498021"/>
          </a:xfrm>
          <a:prstGeom prst="rect">
            <a:avLst/>
          </a:prstGeom>
          <a:noFill/>
        </p:spPr>
        <p:txBody>
          <a:bodyPr wrap="square" rtlCol="0">
            <a:spAutoFit/>
          </a:bodyPr>
          <a:lstStyle/>
          <a:p>
            <a:pPr>
              <a:lnSpc>
                <a:spcPct val="150000"/>
              </a:lnSpc>
              <a:buClr>
                <a:srgbClr val="C00000"/>
              </a:buClr>
            </a:pPr>
            <a:r>
              <a:rPr kumimoji="1" lang="zh-CN" altLang="en-US" sz="2000" b="1" dirty="0">
                <a:solidFill>
                  <a:srgbClr val="0070C0"/>
                </a:solidFill>
              </a:rPr>
              <a:t>过程的特点</a:t>
            </a:r>
            <a:endParaRPr kumimoji="1" lang="en-US" altLang="zh-CN" sz="2000" b="1" dirty="0">
              <a:solidFill>
                <a:srgbClr val="0070C0"/>
              </a:solidFill>
            </a:endParaRPr>
          </a:p>
        </p:txBody>
      </p:sp>
      <p:pic>
        <p:nvPicPr>
          <p:cNvPr id="3074" name="Picture 2" descr="What is an SOP Manual and Why Your Business Should Have One - Corporate ...">
            <a:extLst>
              <a:ext uri="{FF2B5EF4-FFF2-40B4-BE49-F238E27FC236}">
                <a16:creationId xmlns:a16="http://schemas.microsoft.com/office/drawing/2014/main" id="{E194EF7D-5322-A4E8-4817-7D65CCE14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487" y="3389035"/>
            <a:ext cx="5156290" cy="29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9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5E8FE-9424-22B8-005D-06422D1554D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291EE82-C393-E366-B750-14C918933870}"/>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3C5581A-A214-19BC-0E84-4F99E51BE5A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6F245F1-5C84-C6B1-FB0C-8CEE7A106830}"/>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软件开发过程</a:t>
            </a:r>
          </a:p>
        </p:txBody>
      </p:sp>
      <p:sp>
        <p:nvSpPr>
          <p:cNvPr id="5" name="日期占位符 4">
            <a:extLst>
              <a:ext uri="{FF2B5EF4-FFF2-40B4-BE49-F238E27FC236}">
                <a16:creationId xmlns:a16="http://schemas.microsoft.com/office/drawing/2014/main" id="{12346AB4-CFE1-765F-5C04-997B497C2E94}"/>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5619F45-289A-BDDB-3EBA-D5D255C338C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9E05F7F-ECDE-97B4-B47E-2C4327BA8429}"/>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B6DA3733-B00F-0E78-F4C8-A9FC0B3B338C}"/>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A99BEF34-29E1-A26A-6CF1-150E6285DF9A}"/>
              </a:ext>
            </a:extLst>
          </p:cNvPr>
          <p:cNvSpPr txBox="1"/>
          <p:nvPr/>
        </p:nvSpPr>
        <p:spPr>
          <a:xfrm>
            <a:off x="641635" y="952012"/>
            <a:ext cx="10712163" cy="953403"/>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000" dirty="0"/>
              <a:t>软件开发过程是为了获得高质量软件而实施的一系列活动，它定义了工作任务、项目里程碑、交付物和质量保证点。</a:t>
            </a:r>
            <a:endParaRPr kumimoji="1" lang="en-US" altLang="zh-CN" sz="2000" dirty="0"/>
          </a:p>
        </p:txBody>
      </p:sp>
      <p:grpSp>
        <p:nvGrpSpPr>
          <p:cNvPr id="42" name="组合 41">
            <a:extLst>
              <a:ext uri="{FF2B5EF4-FFF2-40B4-BE49-F238E27FC236}">
                <a16:creationId xmlns:a16="http://schemas.microsoft.com/office/drawing/2014/main" id="{9994C0F6-E18C-9329-DDC1-0BF6994CF15A}"/>
              </a:ext>
            </a:extLst>
          </p:cNvPr>
          <p:cNvGrpSpPr/>
          <p:nvPr/>
        </p:nvGrpSpPr>
        <p:grpSpPr>
          <a:xfrm>
            <a:off x="1483659" y="2180788"/>
            <a:ext cx="9224682" cy="2496423"/>
            <a:chOff x="1532965" y="3267040"/>
            <a:chExt cx="9224682" cy="2496423"/>
          </a:xfrm>
        </p:grpSpPr>
        <p:sp>
          <p:nvSpPr>
            <p:cNvPr id="20" name="椭圆 19">
              <a:extLst>
                <a:ext uri="{FF2B5EF4-FFF2-40B4-BE49-F238E27FC236}">
                  <a16:creationId xmlns:a16="http://schemas.microsoft.com/office/drawing/2014/main" id="{FC3BA39E-8E17-6C08-2F4A-2E3BDAE6F7D5}"/>
                </a:ext>
              </a:extLst>
            </p:cNvPr>
            <p:cNvSpPr/>
            <p:nvPr/>
          </p:nvSpPr>
          <p:spPr>
            <a:xfrm>
              <a:off x="1532965" y="3965596"/>
              <a:ext cx="9224682" cy="1130363"/>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a:extLst>
                <a:ext uri="{FF2B5EF4-FFF2-40B4-BE49-F238E27FC236}">
                  <a16:creationId xmlns:a16="http://schemas.microsoft.com/office/drawing/2014/main" id="{498CE72E-F114-D454-F179-BB676C673931}"/>
                </a:ext>
              </a:extLst>
            </p:cNvPr>
            <p:cNvGrpSpPr/>
            <p:nvPr/>
          </p:nvGrpSpPr>
          <p:grpSpPr>
            <a:xfrm>
              <a:off x="2030506" y="4186517"/>
              <a:ext cx="8130988" cy="689117"/>
              <a:chOff x="1909482" y="4195482"/>
              <a:chExt cx="8130988" cy="689117"/>
            </a:xfrm>
          </p:grpSpPr>
          <p:sp>
            <p:nvSpPr>
              <p:cNvPr id="11" name="五边形 10">
                <a:extLst>
                  <a:ext uri="{FF2B5EF4-FFF2-40B4-BE49-F238E27FC236}">
                    <a16:creationId xmlns:a16="http://schemas.microsoft.com/office/drawing/2014/main" id="{4E0288D3-05E7-63C6-4B4A-9CE3CD07748B}"/>
                  </a:ext>
                </a:extLst>
              </p:cNvPr>
              <p:cNvSpPr/>
              <p:nvPr/>
            </p:nvSpPr>
            <p:spPr>
              <a:xfrm>
                <a:off x="1909482" y="4195482"/>
                <a:ext cx="1550894" cy="681318"/>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需求开发</a:t>
                </a:r>
              </a:p>
            </p:txBody>
          </p:sp>
          <p:sp>
            <p:nvSpPr>
              <p:cNvPr id="13" name="燕尾形 12">
                <a:extLst>
                  <a:ext uri="{FF2B5EF4-FFF2-40B4-BE49-F238E27FC236}">
                    <a16:creationId xmlns:a16="http://schemas.microsoft.com/office/drawing/2014/main" id="{A989FE2A-1C02-C7D2-F2F8-8F153ADEFA2C}"/>
                  </a:ext>
                </a:extLst>
              </p:cNvPr>
              <p:cNvSpPr/>
              <p:nvPr/>
            </p:nvSpPr>
            <p:spPr>
              <a:xfrm>
                <a:off x="3294529" y="4203382"/>
                <a:ext cx="1824318" cy="673418"/>
              </a:xfrm>
              <a:prstGeom prst="chevro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zh-CN" altLang="en-US" dirty="0">
                    <a:solidFill>
                      <a:schemeClr val="bg1"/>
                    </a:solidFill>
                  </a:rPr>
                  <a:t>软件设计</a:t>
                </a:r>
              </a:p>
            </p:txBody>
          </p:sp>
          <p:sp>
            <p:nvSpPr>
              <p:cNvPr id="14" name="燕尾形 13">
                <a:extLst>
                  <a:ext uri="{FF2B5EF4-FFF2-40B4-BE49-F238E27FC236}">
                    <a16:creationId xmlns:a16="http://schemas.microsoft.com/office/drawing/2014/main" id="{00122B00-4574-7FDD-13DE-25B58C910D2D}"/>
                  </a:ext>
                </a:extLst>
              </p:cNvPr>
              <p:cNvSpPr/>
              <p:nvPr/>
            </p:nvSpPr>
            <p:spPr>
              <a:xfrm>
                <a:off x="4926105" y="4203382"/>
                <a:ext cx="1824318" cy="673418"/>
              </a:xfrm>
              <a:prstGeom prst="chevro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zh-CN" altLang="en-US" dirty="0">
                    <a:solidFill>
                      <a:schemeClr val="bg1"/>
                    </a:solidFill>
                  </a:rPr>
                  <a:t>软件实现</a:t>
                </a:r>
              </a:p>
            </p:txBody>
          </p:sp>
          <p:sp>
            <p:nvSpPr>
              <p:cNvPr id="17" name="燕尾形 16">
                <a:extLst>
                  <a:ext uri="{FF2B5EF4-FFF2-40B4-BE49-F238E27FC236}">
                    <a16:creationId xmlns:a16="http://schemas.microsoft.com/office/drawing/2014/main" id="{A989FE2A-1C02-C7D2-F2F8-8F153ADEFA2C}"/>
                  </a:ext>
                </a:extLst>
              </p:cNvPr>
              <p:cNvSpPr/>
              <p:nvPr/>
            </p:nvSpPr>
            <p:spPr>
              <a:xfrm>
                <a:off x="6584576" y="4203381"/>
                <a:ext cx="1824318" cy="673418"/>
              </a:xfrm>
              <a:prstGeom prst="chevro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bg1"/>
                    </a:solidFill>
                  </a:rPr>
                  <a:t>交付运行</a:t>
                </a:r>
              </a:p>
            </p:txBody>
          </p:sp>
          <p:sp>
            <p:nvSpPr>
              <p:cNvPr id="18" name="燕尾形 17">
                <a:extLst>
                  <a:ext uri="{FF2B5EF4-FFF2-40B4-BE49-F238E27FC236}">
                    <a16:creationId xmlns:a16="http://schemas.microsoft.com/office/drawing/2014/main" id="{A989FE2A-1C02-C7D2-F2F8-8F153ADEFA2C}"/>
                  </a:ext>
                </a:extLst>
              </p:cNvPr>
              <p:cNvSpPr/>
              <p:nvPr/>
            </p:nvSpPr>
            <p:spPr>
              <a:xfrm>
                <a:off x="8216152" y="4211181"/>
                <a:ext cx="1824318" cy="673418"/>
              </a:xfrm>
              <a:prstGeom prst="chevro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bg1"/>
                    </a:solidFill>
                  </a:rPr>
                  <a:t>软件维护</a:t>
                </a:r>
              </a:p>
            </p:txBody>
          </p:sp>
        </p:grpSp>
        <p:sp>
          <p:nvSpPr>
            <p:cNvPr id="21" name="矩形 20">
              <a:extLst>
                <a:ext uri="{FF2B5EF4-FFF2-40B4-BE49-F238E27FC236}">
                  <a16:creationId xmlns:a16="http://schemas.microsoft.com/office/drawing/2014/main" id="{3AEDB7A6-0DA9-9E8B-6AFB-0D993E149EDA}"/>
                </a:ext>
              </a:extLst>
            </p:cNvPr>
            <p:cNvSpPr/>
            <p:nvPr/>
          </p:nvSpPr>
          <p:spPr>
            <a:xfrm>
              <a:off x="2030506" y="3268425"/>
              <a:ext cx="2469776" cy="43927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项目启动</a:t>
              </a:r>
            </a:p>
          </p:txBody>
        </p:sp>
        <p:sp>
          <p:nvSpPr>
            <p:cNvPr id="22" name="矩形 21">
              <a:extLst>
                <a:ext uri="{FF2B5EF4-FFF2-40B4-BE49-F238E27FC236}">
                  <a16:creationId xmlns:a16="http://schemas.microsoft.com/office/drawing/2014/main" id="{A8DA9881-F84C-9CC5-6BF7-F82C33C7B869}"/>
                </a:ext>
              </a:extLst>
            </p:cNvPr>
            <p:cNvSpPr/>
            <p:nvPr/>
          </p:nvSpPr>
          <p:spPr>
            <a:xfrm>
              <a:off x="4612342" y="3268425"/>
              <a:ext cx="2469776" cy="43927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项目执行与监控</a:t>
              </a:r>
            </a:p>
          </p:txBody>
        </p:sp>
        <p:sp>
          <p:nvSpPr>
            <p:cNvPr id="23" name="矩形 22">
              <a:extLst>
                <a:ext uri="{FF2B5EF4-FFF2-40B4-BE49-F238E27FC236}">
                  <a16:creationId xmlns:a16="http://schemas.microsoft.com/office/drawing/2014/main" id="{3AEDB7A6-0DA9-9E8B-6AFB-0D993E149EDA}"/>
                </a:ext>
              </a:extLst>
            </p:cNvPr>
            <p:cNvSpPr/>
            <p:nvPr/>
          </p:nvSpPr>
          <p:spPr>
            <a:xfrm>
              <a:off x="7194178" y="3267040"/>
              <a:ext cx="2469776" cy="43927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软件质量管理</a:t>
              </a:r>
            </a:p>
          </p:txBody>
        </p:sp>
        <p:grpSp>
          <p:nvGrpSpPr>
            <p:cNvPr id="31" name="组合 30">
              <a:extLst>
                <a:ext uri="{FF2B5EF4-FFF2-40B4-BE49-F238E27FC236}">
                  <a16:creationId xmlns:a16="http://schemas.microsoft.com/office/drawing/2014/main" id="{771B112A-919C-F3BE-0BC1-2FA77729FD0A}"/>
                </a:ext>
              </a:extLst>
            </p:cNvPr>
            <p:cNvGrpSpPr/>
            <p:nvPr/>
          </p:nvGrpSpPr>
          <p:grpSpPr>
            <a:xfrm>
              <a:off x="2030506" y="5317395"/>
              <a:ext cx="7633448" cy="446068"/>
              <a:chOff x="2030506" y="5317395"/>
              <a:chExt cx="8438028" cy="446068"/>
            </a:xfrm>
          </p:grpSpPr>
          <p:sp>
            <p:nvSpPr>
              <p:cNvPr id="24" name="矩形 23">
                <a:extLst>
                  <a:ext uri="{FF2B5EF4-FFF2-40B4-BE49-F238E27FC236}">
                    <a16:creationId xmlns:a16="http://schemas.microsoft.com/office/drawing/2014/main" id="{28AFEC75-EE11-CFC9-3B3C-6CC441A15846}"/>
                  </a:ext>
                </a:extLst>
              </p:cNvPr>
              <p:cNvSpPr/>
              <p:nvPr/>
            </p:nvSpPr>
            <p:spPr>
              <a:xfrm>
                <a:off x="2030506" y="5324193"/>
                <a:ext cx="2008094" cy="43927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V&amp;V</a:t>
                </a:r>
                <a:endParaRPr kumimoji="1" lang="zh-CN" altLang="en-US" dirty="0">
                  <a:solidFill>
                    <a:schemeClr val="tx1"/>
                  </a:solidFill>
                </a:endParaRPr>
              </a:p>
            </p:txBody>
          </p:sp>
          <p:sp>
            <p:nvSpPr>
              <p:cNvPr id="25" name="矩形 24">
                <a:extLst>
                  <a:ext uri="{FF2B5EF4-FFF2-40B4-BE49-F238E27FC236}">
                    <a16:creationId xmlns:a16="http://schemas.microsoft.com/office/drawing/2014/main" id="{FD6E2487-2A7F-FBD5-C734-A3873FFA146B}"/>
                  </a:ext>
                </a:extLst>
              </p:cNvPr>
              <p:cNvSpPr/>
              <p:nvPr/>
            </p:nvSpPr>
            <p:spPr>
              <a:xfrm>
                <a:off x="4164107" y="5317395"/>
                <a:ext cx="2008094" cy="43927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软件配置管理</a:t>
                </a:r>
              </a:p>
            </p:txBody>
          </p:sp>
          <p:sp>
            <p:nvSpPr>
              <p:cNvPr id="26" name="矩形 25">
                <a:extLst>
                  <a:ext uri="{FF2B5EF4-FFF2-40B4-BE49-F238E27FC236}">
                    <a16:creationId xmlns:a16="http://schemas.microsoft.com/office/drawing/2014/main" id="{EE986B89-4959-4A31-AD8A-9BA7D96B6E70}"/>
                  </a:ext>
                </a:extLst>
              </p:cNvPr>
              <p:cNvSpPr/>
              <p:nvPr/>
            </p:nvSpPr>
            <p:spPr>
              <a:xfrm>
                <a:off x="6297708" y="5324193"/>
                <a:ext cx="2039468" cy="43927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文档开发</a:t>
                </a:r>
              </a:p>
            </p:txBody>
          </p:sp>
          <p:sp>
            <p:nvSpPr>
              <p:cNvPr id="30" name="矩形 29">
                <a:extLst>
                  <a:ext uri="{FF2B5EF4-FFF2-40B4-BE49-F238E27FC236}">
                    <a16:creationId xmlns:a16="http://schemas.microsoft.com/office/drawing/2014/main" id="{77B4759D-C40E-52C5-4DA6-2928EC010FED}"/>
                  </a:ext>
                </a:extLst>
              </p:cNvPr>
              <p:cNvSpPr/>
              <p:nvPr/>
            </p:nvSpPr>
            <p:spPr>
              <a:xfrm>
                <a:off x="8429066" y="5324193"/>
                <a:ext cx="2039468" cy="43927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培训</a:t>
                </a:r>
              </a:p>
            </p:txBody>
          </p:sp>
        </p:grpSp>
        <p:sp>
          <p:nvSpPr>
            <p:cNvPr id="32" name="下箭头 31">
              <a:extLst>
                <a:ext uri="{FF2B5EF4-FFF2-40B4-BE49-F238E27FC236}">
                  <a16:creationId xmlns:a16="http://schemas.microsoft.com/office/drawing/2014/main" id="{15803437-E150-1917-09F9-B7C5EE1BD33A}"/>
                </a:ext>
              </a:extLst>
            </p:cNvPr>
            <p:cNvSpPr/>
            <p:nvPr/>
          </p:nvSpPr>
          <p:spPr>
            <a:xfrm>
              <a:off x="3191435" y="3706310"/>
              <a:ext cx="224118" cy="354702"/>
            </a:xfrm>
            <a:prstGeom prst="down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下箭头 32">
              <a:extLst>
                <a:ext uri="{FF2B5EF4-FFF2-40B4-BE49-F238E27FC236}">
                  <a16:creationId xmlns:a16="http://schemas.microsoft.com/office/drawing/2014/main" id="{892E179B-FE26-A4EB-4E9D-43E4E9D99B00}"/>
                </a:ext>
              </a:extLst>
            </p:cNvPr>
            <p:cNvSpPr/>
            <p:nvPr/>
          </p:nvSpPr>
          <p:spPr>
            <a:xfrm>
              <a:off x="5778764" y="3725305"/>
              <a:ext cx="224118" cy="354702"/>
            </a:xfrm>
            <a:prstGeom prst="down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下箭头 33">
              <a:extLst>
                <a:ext uri="{FF2B5EF4-FFF2-40B4-BE49-F238E27FC236}">
                  <a16:creationId xmlns:a16="http://schemas.microsoft.com/office/drawing/2014/main" id="{BA8D196E-6EE5-05B1-9868-085012795EF9}"/>
                </a:ext>
              </a:extLst>
            </p:cNvPr>
            <p:cNvSpPr/>
            <p:nvPr/>
          </p:nvSpPr>
          <p:spPr>
            <a:xfrm>
              <a:off x="8417859" y="3706310"/>
              <a:ext cx="224118" cy="354702"/>
            </a:xfrm>
            <a:prstGeom prst="down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下箭头 37">
              <a:extLst>
                <a:ext uri="{FF2B5EF4-FFF2-40B4-BE49-F238E27FC236}">
                  <a16:creationId xmlns:a16="http://schemas.microsoft.com/office/drawing/2014/main" id="{47045D71-7C03-CF78-354F-3DBA6425033F}"/>
                </a:ext>
              </a:extLst>
            </p:cNvPr>
            <p:cNvSpPr/>
            <p:nvPr/>
          </p:nvSpPr>
          <p:spPr>
            <a:xfrm rot="10800000">
              <a:off x="2855259" y="4918609"/>
              <a:ext cx="224118" cy="354702"/>
            </a:xfrm>
            <a:prstGeom prst="down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下箭头 38">
              <a:extLst>
                <a:ext uri="{FF2B5EF4-FFF2-40B4-BE49-F238E27FC236}">
                  <a16:creationId xmlns:a16="http://schemas.microsoft.com/office/drawing/2014/main" id="{1A917DA4-F0C3-56ED-B3E8-FC97D21FCF13}"/>
                </a:ext>
              </a:extLst>
            </p:cNvPr>
            <p:cNvSpPr/>
            <p:nvPr/>
          </p:nvSpPr>
          <p:spPr>
            <a:xfrm rot="10800000">
              <a:off x="4823011" y="4918609"/>
              <a:ext cx="224118" cy="354702"/>
            </a:xfrm>
            <a:prstGeom prst="down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下箭头 39">
              <a:extLst>
                <a:ext uri="{FF2B5EF4-FFF2-40B4-BE49-F238E27FC236}">
                  <a16:creationId xmlns:a16="http://schemas.microsoft.com/office/drawing/2014/main" id="{67F37AA6-A2BA-AB1D-F419-D762B05C0CFA}"/>
                </a:ext>
              </a:extLst>
            </p:cNvPr>
            <p:cNvSpPr/>
            <p:nvPr/>
          </p:nvSpPr>
          <p:spPr>
            <a:xfrm rot="10800000">
              <a:off x="6759388" y="4928611"/>
              <a:ext cx="224118" cy="354702"/>
            </a:xfrm>
            <a:prstGeom prst="down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下箭头 40">
              <a:extLst>
                <a:ext uri="{FF2B5EF4-FFF2-40B4-BE49-F238E27FC236}">
                  <a16:creationId xmlns:a16="http://schemas.microsoft.com/office/drawing/2014/main" id="{47045D71-7C03-CF78-354F-3DBA6425033F}"/>
                </a:ext>
              </a:extLst>
            </p:cNvPr>
            <p:cNvSpPr/>
            <p:nvPr/>
          </p:nvSpPr>
          <p:spPr>
            <a:xfrm rot="10800000">
              <a:off x="8610600" y="4918074"/>
              <a:ext cx="224118" cy="354702"/>
            </a:xfrm>
            <a:prstGeom prst="down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grpSp>
      <p:sp>
        <p:nvSpPr>
          <p:cNvPr id="43" name="文本框 42">
            <a:extLst>
              <a:ext uri="{FF2B5EF4-FFF2-40B4-BE49-F238E27FC236}">
                <a16:creationId xmlns:a16="http://schemas.microsoft.com/office/drawing/2014/main" id="{FC133AD3-FB21-EAB3-8479-CB346B0D5BDE}"/>
              </a:ext>
            </a:extLst>
          </p:cNvPr>
          <p:cNvSpPr txBox="1"/>
          <p:nvPr/>
        </p:nvSpPr>
        <p:spPr>
          <a:xfrm>
            <a:off x="641635" y="5135141"/>
            <a:ext cx="10712163" cy="953403"/>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000" dirty="0"/>
              <a:t>软件开发通常包含需求分析与定义（问题定义）、系统设计、程序设计、程序实现（编程）、软件测试（单元测试、集成测试、系统测试）、系统交付、维护</a:t>
            </a:r>
            <a:endParaRPr kumimoji="1" lang="en-US" altLang="zh-CN" sz="2000" dirty="0"/>
          </a:p>
        </p:txBody>
      </p:sp>
    </p:spTree>
    <p:extLst>
      <p:ext uri="{BB962C8B-B14F-4D97-AF65-F5344CB8AC3E}">
        <p14:creationId xmlns:p14="http://schemas.microsoft.com/office/powerpoint/2010/main" val="2527773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E8712-1ED6-D76F-4277-D3DB62FCEF92}"/>
            </a:ext>
          </a:extLst>
        </p:cNvPr>
        <p:cNvGrpSpPr/>
        <p:nvPr/>
      </p:nvGrpSpPr>
      <p:grpSpPr>
        <a:xfrm>
          <a:off x="0" y="0"/>
          <a:ext cx="0" cy="0"/>
          <a:chOff x="0" y="0"/>
          <a:chExt cx="0" cy="0"/>
        </a:xfrm>
      </p:grpSpPr>
      <p:sp>
        <p:nvSpPr>
          <p:cNvPr id="16" name="燕尾形 15">
            <a:extLst>
              <a:ext uri="{FF2B5EF4-FFF2-40B4-BE49-F238E27FC236}">
                <a16:creationId xmlns:a16="http://schemas.microsoft.com/office/drawing/2014/main" id="{9C17B99E-DEBD-1A53-F9C8-BE3A6B86FAAA}"/>
              </a:ext>
            </a:extLst>
          </p:cNvPr>
          <p:cNvSpPr/>
          <p:nvPr/>
        </p:nvSpPr>
        <p:spPr>
          <a:xfrm>
            <a:off x="8018931" y="2973951"/>
            <a:ext cx="2326341" cy="775450"/>
          </a:xfrm>
          <a:prstGeom prst="chevron">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bg1"/>
                </a:solidFill>
              </a:rPr>
              <a:t>活动</a:t>
            </a:r>
          </a:p>
        </p:txBody>
      </p:sp>
      <p:cxnSp>
        <p:nvCxnSpPr>
          <p:cNvPr id="3" name="直线连接符 2">
            <a:extLst>
              <a:ext uri="{FF2B5EF4-FFF2-40B4-BE49-F238E27FC236}">
                <a16:creationId xmlns:a16="http://schemas.microsoft.com/office/drawing/2014/main" id="{3D87467E-9E8D-1098-E05C-E25F0640C99C}"/>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6B5B6E4-ABC9-144D-461D-C3AC9B3D268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98B5D73A-D989-BC74-508A-7EDE33CF38A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软件开发过程</a:t>
            </a:r>
          </a:p>
        </p:txBody>
      </p:sp>
      <p:sp>
        <p:nvSpPr>
          <p:cNvPr id="5" name="日期占位符 4">
            <a:extLst>
              <a:ext uri="{FF2B5EF4-FFF2-40B4-BE49-F238E27FC236}">
                <a16:creationId xmlns:a16="http://schemas.microsoft.com/office/drawing/2014/main" id="{0093EE04-1B55-6F02-2A2A-B16797CC15E1}"/>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11712FF-0C4E-99BE-AC4F-402CB2F463C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DBE26326-C88C-43B6-3AD4-4DEF66F2C312}"/>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41FF908-1DBD-CED2-ADF7-5921533E8890}"/>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五边形 7">
            <a:extLst>
              <a:ext uri="{FF2B5EF4-FFF2-40B4-BE49-F238E27FC236}">
                <a16:creationId xmlns:a16="http://schemas.microsoft.com/office/drawing/2014/main" id="{F34F2E21-7916-05A9-362C-F43E1C1E6257}"/>
              </a:ext>
            </a:extLst>
          </p:cNvPr>
          <p:cNvSpPr/>
          <p:nvPr/>
        </p:nvSpPr>
        <p:spPr>
          <a:xfrm>
            <a:off x="1515035" y="2958353"/>
            <a:ext cx="2196353" cy="788894"/>
          </a:xfrm>
          <a:prstGeom prst="homePlate">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zh-CN" altLang="en-US" b="1" dirty="0"/>
              <a:t>活动</a:t>
            </a:r>
          </a:p>
        </p:txBody>
      </p:sp>
      <p:sp>
        <p:nvSpPr>
          <p:cNvPr id="10" name="燕尾形 9">
            <a:extLst>
              <a:ext uri="{FF2B5EF4-FFF2-40B4-BE49-F238E27FC236}">
                <a16:creationId xmlns:a16="http://schemas.microsoft.com/office/drawing/2014/main" id="{9C17B99E-DEBD-1A53-F9C8-BE3A6B86FAAA}"/>
              </a:ext>
            </a:extLst>
          </p:cNvPr>
          <p:cNvSpPr/>
          <p:nvPr/>
        </p:nvSpPr>
        <p:spPr>
          <a:xfrm>
            <a:off x="3581399" y="2958351"/>
            <a:ext cx="2326341" cy="775450"/>
          </a:xfrm>
          <a:prstGeom prst="chevron">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zh-CN" altLang="en-US" b="1" dirty="0">
                <a:solidFill>
                  <a:schemeClr val="bg1"/>
                </a:solidFill>
              </a:rPr>
              <a:t>活动</a:t>
            </a:r>
          </a:p>
        </p:txBody>
      </p:sp>
      <p:sp>
        <p:nvSpPr>
          <p:cNvPr id="12" name="燕尾形 11">
            <a:extLst>
              <a:ext uri="{FF2B5EF4-FFF2-40B4-BE49-F238E27FC236}">
                <a16:creationId xmlns:a16="http://schemas.microsoft.com/office/drawing/2014/main" id="{BC06F743-2FC1-C39C-7E0A-1AF0D3EB3802}"/>
              </a:ext>
            </a:extLst>
          </p:cNvPr>
          <p:cNvSpPr/>
          <p:nvPr/>
        </p:nvSpPr>
        <p:spPr>
          <a:xfrm>
            <a:off x="5777752" y="2966151"/>
            <a:ext cx="2326341" cy="775450"/>
          </a:xfrm>
          <a:prstGeom prst="chevron">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64" name="组合 63">
            <a:extLst>
              <a:ext uri="{FF2B5EF4-FFF2-40B4-BE49-F238E27FC236}">
                <a16:creationId xmlns:a16="http://schemas.microsoft.com/office/drawing/2014/main" id="{8EB2397D-8DED-7900-EFA6-63E2247D029D}"/>
              </a:ext>
            </a:extLst>
          </p:cNvPr>
          <p:cNvGrpSpPr/>
          <p:nvPr/>
        </p:nvGrpSpPr>
        <p:grpSpPr>
          <a:xfrm>
            <a:off x="4038600" y="1990076"/>
            <a:ext cx="5491436" cy="2743200"/>
            <a:chOff x="4038600" y="1990076"/>
            <a:chExt cx="5491436" cy="2743200"/>
          </a:xfrm>
        </p:grpSpPr>
        <p:sp>
          <p:nvSpPr>
            <p:cNvPr id="27" name="矩形 26">
              <a:extLst>
                <a:ext uri="{FF2B5EF4-FFF2-40B4-BE49-F238E27FC236}">
                  <a16:creationId xmlns:a16="http://schemas.microsoft.com/office/drawing/2014/main" id="{063A5294-BCB5-5AC2-11CC-21C78840B503}"/>
                </a:ext>
              </a:extLst>
            </p:cNvPr>
            <p:cNvSpPr/>
            <p:nvPr/>
          </p:nvSpPr>
          <p:spPr>
            <a:xfrm>
              <a:off x="4038600" y="1990076"/>
              <a:ext cx="5486400" cy="27432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文本框 27">
              <a:extLst>
                <a:ext uri="{FF2B5EF4-FFF2-40B4-BE49-F238E27FC236}">
                  <a16:creationId xmlns:a16="http://schemas.microsoft.com/office/drawing/2014/main" id="{158B82AC-4E86-0533-F899-DDE3F2546D38}"/>
                </a:ext>
              </a:extLst>
            </p:cNvPr>
            <p:cNvSpPr txBox="1"/>
            <p:nvPr/>
          </p:nvSpPr>
          <p:spPr>
            <a:xfrm>
              <a:off x="4436003" y="3161410"/>
              <a:ext cx="646331" cy="369332"/>
            </a:xfrm>
            <a:prstGeom prst="rect">
              <a:avLst/>
            </a:prstGeom>
            <a:noFill/>
          </p:spPr>
          <p:txBody>
            <a:bodyPr wrap="none" rtlCol="0">
              <a:spAutoFit/>
            </a:bodyPr>
            <a:lstStyle/>
            <a:p>
              <a:pPr algn="ctr"/>
              <a:r>
                <a:rPr kumimoji="1" lang="zh-CN" altLang="en-US" dirty="0"/>
                <a:t>输入</a:t>
              </a:r>
            </a:p>
          </p:txBody>
        </p:sp>
        <p:sp>
          <p:nvSpPr>
            <p:cNvPr id="29" name="文本框 28">
              <a:extLst>
                <a:ext uri="{FF2B5EF4-FFF2-40B4-BE49-F238E27FC236}">
                  <a16:creationId xmlns:a16="http://schemas.microsoft.com/office/drawing/2014/main" id="{A3792149-C27A-1D3A-0FDE-CFB865A32851}"/>
                </a:ext>
              </a:extLst>
            </p:cNvPr>
            <p:cNvSpPr txBox="1"/>
            <p:nvPr/>
          </p:nvSpPr>
          <p:spPr>
            <a:xfrm>
              <a:off x="8422040" y="3075801"/>
              <a:ext cx="1107996" cy="553998"/>
            </a:xfrm>
            <a:prstGeom prst="rect">
              <a:avLst/>
            </a:prstGeom>
            <a:noFill/>
          </p:spPr>
          <p:txBody>
            <a:bodyPr wrap="none" rtlCol="0">
              <a:spAutoFit/>
            </a:bodyPr>
            <a:lstStyle/>
            <a:p>
              <a:pPr algn="ctr"/>
              <a:r>
                <a:rPr kumimoji="1" lang="zh-CN" altLang="en-US" dirty="0"/>
                <a:t>输出</a:t>
              </a:r>
              <a:endParaRPr kumimoji="1" lang="en-US" altLang="zh-CN" dirty="0"/>
            </a:p>
            <a:p>
              <a:pPr algn="ctr"/>
              <a:r>
                <a:rPr kumimoji="1" lang="zh-CN" altLang="en-US" sz="1200" dirty="0"/>
                <a:t>（中间产品）</a:t>
              </a:r>
            </a:p>
          </p:txBody>
        </p:sp>
        <p:sp>
          <p:nvSpPr>
            <p:cNvPr id="35" name="椭圆 34">
              <a:extLst>
                <a:ext uri="{FF2B5EF4-FFF2-40B4-BE49-F238E27FC236}">
                  <a16:creationId xmlns:a16="http://schemas.microsoft.com/office/drawing/2014/main" id="{DFFD07F2-B3E7-9B40-440C-441860EC55FB}"/>
                </a:ext>
              </a:extLst>
            </p:cNvPr>
            <p:cNvSpPr/>
            <p:nvPr/>
          </p:nvSpPr>
          <p:spPr>
            <a:xfrm>
              <a:off x="5554070" y="2763370"/>
              <a:ext cx="1165412" cy="1165412"/>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rPr>
                <a:t>活动</a:t>
              </a:r>
            </a:p>
          </p:txBody>
        </p:sp>
        <p:sp>
          <p:nvSpPr>
            <p:cNvPr id="36" name="文本框 35">
              <a:extLst>
                <a:ext uri="{FF2B5EF4-FFF2-40B4-BE49-F238E27FC236}">
                  <a16:creationId xmlns:a16="http://schemas.microsoft.com/office/drawing/2014/main" id="{56618481-BB0E-7CBE-524B-BEE5A7645DFD}"/>
                </a:ext>
              </a:extLst>
            </p:cNvPr>
            <p:cNvSpPr txBox="1"/>
            <p:nvPr/>
          </p:nvSpPr>
          <p:spPr>
            <a:xfrm>
              <a:off x="4744570" y="3966428"/>
              <a:ext cx="646331" cy="369332"/>
            </a:xfrm>
            <a:prstGeom prst="rect">
              <a:avLst/>
            </a:prstGeom>
            <a:noFill/>
          </p:spPr>
          <p:txBody>
            <a:bodyPr wrap="none" rtlCol="0">
              <a:spAutoFit/>
            </a:bodyPr>
            <a:lstStyle/>
            <a:p>
              <a:pPr algn="ctr"/>
              <a:r>
                <a:rPr kumimoji="1" lang="zh-CN" altLang="en-US" dirty="0">
                  <a:solidFill>
                    <a:schemeClr val="accent6"/>
                  </a:solidFill>
                </a:rPr>
                <a:t>约束</a:t>
              </a:r>
            </a:p>
          </p:txBody>
        </p:sp>
        <p:sp>
          <p:nvSpPr>
            <p:cNvPr id="37" name="文本框 36">
              <a:extLst>
                <a:ext uri="{FF2B5EF4-FFF2-40B4-BE49-F238E27FC236}">
                  <a16:creationId xmlns:a16="http://schemas.microsoft.com/office/drawing/2014/main" id="{42FDE5DB-8757-6038-7288-C7C34D0F465E}"/>
                </a:ext>
              </a:extLst>
            </p:cNvPr>
            <p:cNvSpPr txBox="1"/>
            <p:nvPr/>
          </p:nvSpPr>
          <p:spPr>
            <a:xfrm>
              <a:off x="4744571" y="2289548"/>
              <a:ext cx="646331" cy="369332"/>
            </a:xfrm>
            <a:prstGeom prst="rect">
              <a:avLst/>
            </a:prstGeom>
            <a:noFill/>
          </p:spPr>
          <p:txBody>
            <a:bodyPr wrap="none" rtlCol="0">
              <a:spAutoFit/>
            </a:bodyPr>
            <a:lstStyle/>
            <a:p>
              <a:pPr algn="ctr"/>
              <a:r>
                <a:rPr kumimoji="1" lang="zh-CN" altLang="en-US" dirty="0">
                  <a:solidFill>
                    <a:srgbClr val="C00000"/>
                  </a:solidFill>
                </a:rPr>
                <a:t>资源</a:t>
              </a:r>
            </a:p>
          </p:txBody>
        </p:sp>
        <p:cxnSp>
          <p:nvCxnSpPr>
            <p:cNvPr id="45" name="曲线连接符 44">
              <a:extLst>
                <a:ext uri="{FF2B5EF4-FFF2-40B4-BE49-F238E27FC236}">
                  <a16:creationId xmlns:a16="http://schemas.microsoft.com/office/drawing/2014/main" id="{9A8125FB-CE1F-28BB-2A73-240161459A21}"/>
                </a:ext>
              </a:extLst>
            </p:cNvPr>
            <p:cNvCxnSpPr>
              <a:stCxn id="35" idx="0"/>
              <a:endCxn id="35" idx="2"/>
            </p:cNvCxnSpPr>
            <p:nvPr/>
          </p:nvCxnSpPr>
          <p:spPr>
            <a:xfrm rot="16200000" flipH="1" flipV="1">
              <a:off x="5554070" y="2763370"/>
              <a:ext cx="582706" cy="582706"/>
            </a:xfrm>
            <a:prstGeom prst="curvedConnector4">
              <a:avLst>
                <a:gd name="adj1" fmla="val -39231"/>
                <a:gd name="adj2" fmla="val 13923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曲线连接符 45">
              <a:extLst>
                <a:ext uri="{FF2B5EF4-FFF2-40B4-BE49-F238E27FC236}">
                  <a16:creationId xmlns:a16="http://schemas.microsoft.com/office/drawing/2014/main" id="{815BDBF7-5827-47C9-DF2C-B684DFAD0BAA}"/>
                </a:ext>
              </a:extLst>
            </p:cNvPr>
            <p:cNvCxnSpPr>
              <a:cxnSpLocks/>
              <a:stCxn id="35" idx="4"/>
              <a:endCxn id="35" idx="2"/>
            </p:cNvCxnSpPr>
            <p:nvPr/>
          </p:nvCxnSpPr>
          <p:spPr>
            <a:xfrm rot="5400000" flipH="1">
              <a:off x="5554070" y="3346076"/>
              <a:ext cx="582706" cy="582706"/>
            </a:xfrm>
            <a:prstGeom prst="curvedConnector4">
              <a:avLst>
                <a:gd name="adj1" fmla="val -39231"/>
                <a:gd name="adj2" fmla="val 13923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0" name="直线箭头连接符 49">
              <a:extLst>
                <a:ext uri="{FF2B5EF4-FFF2-40B4-BE49-F238E27FC236}">
                  <a16:creationId xmlns:a16="http://schemas.microsoft.com/office/drawing/2014/main" id="{A423D0D6-3052-AAFD-E026-19CEB6DE0B40}"/>
                </a:ext>
              </a:extLst>
            </p:cNvPr>
            <p:cNvCxnSpPr>
              <a:cxnSpLocks/>
              <a:stCxn id="28" idx="3"/>
              <a:endCxn id="35" idx="2"/>
            </p:cNvCxnSpPr>
            <p:nvPr/>
          </p:nvCxnSpPr>
          <p:spPr>
            <a:xfrm>
              <a:off x="5082334" y="3346076"/>
              <a:ext cx="4717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3" name="椭圆 52">
              <a:extLst>
                <a:ext uri="{FF2B5EF4-FFF2-40B4-BE49-F238E27FC236}">
                  <a16:creationId xmlns:a16="http://schemas.microsoft.com/office/drawing/2014/main" id="{EF09BF29-A38F-FF5D-7BB0-E3B8065C43FD}"/>
                </a:ext>
              </a:extLst>
            </p:cNvPr>
            <p:cNvSpPr/>
            <p:nvPr/>
          </p:nvSpPr>
          <p:spPr>
            <a:xfrm>
              <a:off x="6938681" y="2763369"/>
              <a:ext cx="1165412" cy="1165412"/>
            </a:xfrm>
            <a:prstGeom prst="ellipse">
              <a:avLst/>
            </a:prstGeom>
            <a:solidFill>
              <a:schemeClr val="accent5">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rPr>
                <a:t>活动</a:t>
              </a:r>
            </a:p>
          </p:txBody>
        </p:sp>
        <p:cxnSp>
          <p:nvCxnSpPr>
            <p:cNvPr id="55" name="曲线连接符 54">
              <a:extLst>
                <a:ext uri="{FF2B5EF4-FFF2-40B4-BE49-F238E27FC236}">
                  <a16:creationId xmlns:a16="http://schemas.microsoft.com/office/drawing/2014/main" id="{697033CC-5938-CF4C-19FC-459F147C3BB2}"/>
                </a:ext>
              </a:extLst>
            </p:cNvPr>
            <p:cNvCxnSpPr>
              <a:stCxn id="35" idx="7"/>
              <a:endCxn id="53" idx="1"/>
            </p:cNvCxnSpPr>
            <p:nvPr/>
          </p:nvCxnSpPr>
          <p:spPr>
            <a:xfrm rot="5400000" flipH="1" flipV="1">
              <a:off x="6829081" y="2653771"/>
              <a:ext cx="1" cy="560541"/>
            </a:xfrm>
            <a:prstGeom prst="curvedConnector3">
              <a:avLst>
                <a:gd name="adj1" fmla="val 3992720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曲线连接符 55">
              <a:extLst>
                <a:ext uri="{FF2B5EF4-FFF2-40B4-BE49-F238E27FC236}">
                  <a16:creationId xmlns:a16="http://schemas.microsoft.com/office/drawing/2014/main" id="{C69BAB55-847E-CCC7-9159-B9AF7420D21E}"/>
                </a:ext>
              </a:extLst>
            </p:cNvPr>
            <p:cNvCxnSpPr>
              <a:cxnSpLocks/>
              <a:stCxn id="53" idx="3"/>
              <a:endCxn id="35" idx="5"/>
            </p:cNvCxnSpPr>
            <p:nvPr/>
          </p:nvCxnSpPr>
          <p:spPr>
            <a:xfrm rot="5400000">
              <a:off x="6829082" y="3477840"/>
              <a:ext cx="1" cy="560541"/>
            </a:xfrm>
            <a:prstGeom prst="curvedConnector3">
              <a:avLst>
                <a:gd name="adj1" fmla="val 399272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文本框 58">
              <a:extLst>
                <a:ext uri="{FF2B5EF4-FFF2-40B4-BE49-F238E27FC236}">
                  <a16:creationId xmlns:a16="http://schemas.microsoft.com/office/drawing/2014/main" id="{8CD1A82C-6302-7FA4-793A-7D79ACE6D10A}"/>
                </a:ext>
              </a:extLst>
            </p:cNvPr>
            <p:cNvSpPr txBox="1"/>
            <p:nvPr/>
          </p:nvSpPr>
          <p:spPr>
            <a:xfrm>
              <a:off x="6458634" y="2174373"/>
              <a:ext cx="646331" cy="369332"/>
            </a:xfrm>
            <a:prstGeom prst="rect">
              <a:avLst/>
            </a:prstGeom>
            <a:noFill/>
          </p:spPr>
          <p:txBody>
            <a:bodyPr wrap="none" rtlCol="0">
              <a:spAutoFit/>
            </a:bodyPr>
            <a:lstStyle/>
            <a:p>
              <a:r>
                <a:rPr kumimoji="1" lang="zh-CN" altLang="en-US" dirty="0">
                  <a:solidFill>
                    <a:schemeClr val="accent1"/>
                  </a:solidFill>
                </a:rPr>
                <a:t>变更</a:t>
              </a:r>
            </a:p>
          </p:txBody>
        </p:sp>
        <p:cxnSp>
          <p:nvCxnSpPr>
            <p:cNvPr id="60" name="直线箭头连接符 59">
              <a:extLst>
                <a:ext uri="{FF2B5EF4-FFF2-40B4-BE49-F238E27FC236}">
                  <a16:creationId xmlns:a16="http://schemas.microsoft.com/office/drawing/2014/main" id="{9CD592B4-477C-EA63-E7A2-B6EC260031C7}"/>
                </a:ext>
              </a:extLst>
            </p:cNvPr>
            <p:cNvCxnSpPr>
              <a:cxnSpLocks/>
              <a:stCxn id="53" idx="6"/>
              <a:endCxn id="29" idx="1"/>
            </p:cNvCxnSpPr>
            <p:nvPr/>
          </p:nvCxnSpPr>
          <p:spPr>
            <a:xfrm>
              <a:off x="8104093" y="3346075"/>
              <a:ext cx="317947" cy="67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91440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400000" y="40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6FFE7-6676-70AD-08D2-00E92130EC0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5369F5B-B6DD-BED5-DA55-FA58944123B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B20E5E2-71C6-7C3D-5032-3A4F848AA211}"/>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299A1B3-FEED-00CE-C00C-96E3A42E2B2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典型软件开发活动</a:t>
            </a:r>
          </a:p>
        </p:txBody>
      </p:sp>
      <p:sp>
        <p:nvSpPr>
          <p:cNvPr id="5" name="日期占位符 4">
            <a:extLst>
              <a:ext uri="{FF2B5EF4-FFF2-40B4-BE49-F238E27FC236}">
                <a16:creationId xmlns:a16="http://schemas.microsoft.com/office/drawing/2014/main" id="{CA19619A-E6AA-78E1-BF50-6AD2488C755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8338B76-BD50-5060-F95B-A25628400CE4}"/>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4328F40-9A40-6787-83C2-11D75E8CC21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D4549C43-C541-E34B-E5D4-0867B14EEF31}"/>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C3B32C51-DB74-09BA-C839-99135092918F}"/>
              </a:ext>
            </a:extLst>
          </p:cNvPr>
          <p:cNvSpPr txBox="1"/>
          <p:nvPr/>
        </p:nvSpPr>
        <p:spPr>
          <a:xfrm>
            <a:off x="641635" y="952012"/>
            <a:ext cx="10712163" cy="959686"/>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000" b="1" dirty="0">
                <a:solidFill>
                  <a:srgbClr val="C00000"/>
                </a:solidFill>
              </a:rPr>
              <a:t>问题定义：</a:t>
            </a:r>
            <a:r>
              <a:rPr kumimoji="1" lang="zh-CN" altLang="en-US" sz="2000" dirty="0"/>
              <a:t>人们通过开展技术探索和市场调查等活动，研究系统的可行性和可能的解决方案，确定待开发系统的总体目标和范围。</a:t>
            </a:r>
          </a:p>
        </p:txBody>
      </p:sp>
      <p:pic>
        <p:nvPicPr>
          <p:cNvPr id="12" name="图片 11" descr="商务女性指向上方">
            <a:extLst>
              <a:ext uri="{FF2B5EF4-FFF2-40B4-BE49-F238E27FC236}">
                <a16:creationId xmlns:a16="http://schemas.microsoft.com/office/drawing/2014/main" id="{082DA176-CB68-73EA-5867-53E6DFCA3351}"/>
              </a:ext>
            </a:extLst>
          </p:cNvPr>
          <p:cNvPicPr>
            <a:picLocks noChangeAspect="1"/>
          </p:cNvPicPr>
          <p:nvPr/>
        </p:nvPicPr>
        <p:blipFill>
          <a:blip r:embed="rId3"/>
          <a:stretch>
            <a:fillRect/>
          </a:stretch>
        </p:blipFill>
        <p:spPr>
          <a:xfrm>
            <a:off x="1835658" y="3191222"/>
            <a:ext cx="1172744" cy="2714766"/>
          </a:xfrm>
          <a:prstGeom prst="rect">
            <a:avLst/>
          </a:prstGeom>
        </p:spPr>
      </p:pic>
      <p:sp>
        <p:nvSpPr>
          <p:cNvPr id="13" name="椭圆形标注 12">
            <a:extLst>
              <a:ext uri="{FF2B5EF4-FFF2-40B4-BE49-F238E27FC236}">
                <a16:creationId xmlns:a16="http://schemas.microsoft.com/office/drawing/2014/main" id="{51DBFE6B-EFD3-4720-DB21-C5433FFF6DA0}"/>
              </a:ext>
            </a:extLst>
          </p:cNvPr>
          <p:cNvSpPr/>
          <p:nvPr/>
        </p:nvSpPr>
        <p:spPr>
          <a:xfrm>
            <a:off x="3334872" y="2875153"/>
            <a:ext cx="1604682" cy="612648"/>
          </a:xfrm>
          <a:prstGeom prst="wedgeEllipseCallout">
            <a:avLst/>
          </a:prstGeom>
          <a:solidFill>
            <a:schemeClr val="accent2">
              <a:lumMod val="20000"/>
              <a:lumOff val="8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zh-CN" altLang="en-US" dirty="0">
                <a:solidFill>
                  <a:schemeClr val="tx1"/>
                </a:solidFill>
              </a:rPr>
              <a:t>问题提出</a:t>
            </a:r>
          </a:p>
        </p:txBody>
      </p:sp>
      <p:sp>
        <p:nvSpPr>
          <p:cNvPr id="14" name="矩形 13">
            <a:extLst>
              <a:ext uri="{FF2B5EF4-FFF2-40B4-BE49-F238E27FC236}">
                <a16:creationId xmlns:a16="http://schemas.microsoft.com/office/drawing/2014/main" id="{26F68E34-B0ED-CA56-816E-BA9F0266844E}"/>
              </a:ext>
            </a:extLst>
          </p:cNvPr>
          <p:cNvSpPr/>
          <p:nvPr/>
        </p:nvSpPr>
        <p:spPr>
          <a:xfrm>
            <a:off x="5513295" y="3719307"/>
            <a:ext cx="1604682" cy="604134"/>
          </a:xfrm>
          <a:prstGeom prst="rect">
            <a:avLst/>
          </a:prstGeom>
          <a:solidFill>
            <a:schemeClr val="accent6">
              <a:lumMod val="20000"/>
              <a:lumOff val="8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zh-CN" altLang="en-US" dirty="0">
                <a:solidFill>
                  <a:schemeClr val="tx1"/>
                </a:solidFill>
              </a:rPr>
              <a:t>可行性研究</a:t>
            </a:r>
          </a:p>
        </p:txBody>
      </p:sp>
      <p:sp>
        <p:nvSpPr>
          <p:cNvPr id="20" name="多文档 19">
            <a:extLst>
              <a:ext uri="{FF2B5EF4-FFF2-40B4-BE49-F238E27FC236}">
                <a16:creationId xmlns:a16="http://schemas.microsoft.com/office/drawing/2014/main" id="{B4D5CA04-F626-9C35-6C73-76DD0A24A512}"/>
              </a:ext>
            </a:extLst>
          </p:cNvPr>
          <p:cNvSpPr/>
          <p:nvPr/>
        </p:nvSpPr>
        <p:spPr>
          <a:xfrm>
            <a:off x="8269941" y="4865573"/>
            <a:ext cx="1712259" cy="844074"/>
          </a:xfrm>
          <a:prstGeom prst="flowChartMultidocument">
            <a:avLst/>
          </a:prstGeom>
          <a:solidFill>
            <a:schemeClr val="accent4">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zh-CN" altLang="en-US" dirty="0">
                <a:solidFill>
                  <a:schemeClr val="tx1"/>
                </a:solidFill>
              </a:rPr>
              <a:t>可行性</a:t>
            </a:r>
            <a:endParaRPr kumimoji="1" lang="en-US" altLang="zh-CN" dirty="0">
              <a:solidFill>
                <a:schemeClr val="tx1"/>
              </a:solidFill>
            </a:endParaRPr>
          </a:p>
          <a:p>
            <a:pPr algn="ctr"/>
            <a:r>
              <a:rPr kumimoji="1" lang="zh-CN" altLang="en-US" dirty="0">
                <a:solidFill>
                  <a:schemeClr val="tx1"/>
                </a:solidFill>
              </a:rPr>
              <a:t>分析报告</a:t>
            </a:r>
          </a:p>
        </p:txBody>
      </p:sp>
      <p:cxnSp>
        <p:nvCxnSpPr>
          <p:cNvPr id="22" name="肘形连接符 21">
            <a:extLst>
              <a:ext uri="{FF2B5EF4-FFF2-40B4-BE49-F238E27FC236}">
                <a16:creationId xmlns:a16="http://schemas.microsoft.com/office/drawing/2014/main" id="{A703D2DA-97E4-6EEB-7D81-D177BD24D5EA}"/>
              </a:ext>
            </a:extLst>
          </p:cNvPr>
          <p:cNvCxnSpPr>
            <a:stCxn id="13" idx="6"/>
            <a:endCxn id="14" idx="0"/>
          </p:cNvCxnSpPr>
          <p:nvPr/>
        </p:nvCxnSpPr>
        <p:spPr>
          <a:xfrm>
            <a:off x="4939554" y="3181477"/>
            <a:ext cx="1376082" cy="5378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肘形连接符 22">
            <a:extLst>
              <a:ext uri="{FF2B5EF4-FFF2-40B4-BE49-F238E27FC236}">
                <a16:creationId xmlns:a16="http://schemas.microsoft.com/office/drawing/2014/main" id="{179F9221-13D8-1265-17A2-5EDC239B1538}"/>
              </a:ext>
            </a:extLst>
          </p:cNvPr>
          <p:cNvCxnSpPr>
            <a:cxnSpLocks/>
            <a:stCxn id="14" idx="3"/>
            <a:endCxn id="20" idx="0"/>
          </p:cNvCxnSpPr>
          <p:nvPr/>
        </p:nvCxnSpPr>
        <p:spPr>
          <a:xfrm>
            <a:off x="7117977" y="4021374"/>
            <a:ext cx="2125891" cy="84419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739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01E4B-60A2-00A2-0DCE-44E9DA79DEB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4251E71-199B-1421-B35C-79CAE6B1C08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8CDC5AB-AE55-9163-BC29-DE67CAE1863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90AE6A3-A9C7-9E11-349A-2FB65DBA7DF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典型软件开发活动</a:t>
            </a:r>
          </a:p>
        </p:txBody>
      </p:sp>
      <p:sp>
        <p:nvSpPr>
          <p:cNvPr id="5" name="日期占位符 4">
            <a:extLst>
              <a:ext uri="{FF2B5EF4-FFF2-40B4-BE49-F238E27FC236}">
                <a16:creationId xmlns:a16="http://schemas.microsoft.com/office/drawing/2014/main" id="{A83F6295-50CF-B1CE-9ED4-172C5A1AAA19}"/>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C41A3F2-B99F-8D90-7A2F-7A781BBA818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BFC3779-6DD7-699B-03A1-D66B6B1C0EF7}"/>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E73F4D60-3A88-1C33-C7D2-9FB43F1F1733}"/>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60D0FB98-A644-F767-7ACC-5D4951E37590}"/>
              </a:ext>
            </a:extLst>
          </p:cNvPr>
          <p:cNvSpPr txBox="1"/>
          <p:nvPr/>
        </p:nvSpPr>
        <p:spPr>
          <a:xfrm>
            <a:off x="641635" y="952012"/>
            <a:ext cx="10712163" cy="959686"/>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000" b="1" dirty="0">
                <a:solidFill>
                  <a:srgbClr val="C00000"/>
                </a:solidFill>
              </a:rPr>
              <a:t>需求分析：</a:t>
            </a:r>
            <a:r>
              <a:rPr kumimoji="1" lang="zh-CN" altLang="en-US" sz="2000" dirty="0"/>
              <a:t>在可行性研究之后，分析、整理和提炼所收集到的客户需求，建立完整的需求分析模型，编写软件需求规格说明。</a:t>
            </a:r>
          </a:p>
        </p:txBody>
      </p:sp>
      <p:grpSp>
        <p:nvGrpSpPr>
          <p:cNvPr id="17" name="组合 16">
            <a:extLst>
              <a:ext uri="{FF2B5EF4-FFF2-40B4-BE49-F238E27FC236}">
                <a16:creationId xmlns:a16="http://schemas.microsoft.com/office/drawing/2014/main" id="{2C07D6EE-71B4-8B12-6422-373BC83C7153}"/>
              </a:ext>
            </a:extLst>
          </p:cNvPr>
          <p:cNvGrpSpPr/>
          <p:nvPr/>
        </p:nvGrpSpPr>
        <p:grpSpPr>
          <a:xfrm>
            <a:off x="1367445" y="3348105"/>
            <a:ext cx="9260542" cy="767478"/>
            <a:chOff x="1730188" y="3428004"/>
            <a:chExt cx="9260542" cy="767478"/>
          </a:xfrm>
        </p:grpSpPr>
        <p:sp>
          <p:nvSpPr>
            <p:cNvPr id="8" name="矩形 7">
              <a:extLst>
                <a:ext uri="{FF2B5EF4-FFF2-40B4-BE49-F238E27FC236}">
                  <a16:creationId xmlns:a16="http://schemas.microsoft.com/office/drawing/2014/main" id="{B26D8066-D9EA-E733-94B3-63EBA4A684E4}"/>
                </a:ext>
              </a:extLst>
            </p:cNvPr>
            <p:cNvSpPr/>
            <p:nvPr/>
          </p:nvSpPr>
          <p:spPr>
            <a:xfrm>
              <a:off x="1730188" y="3429000"/>
              <a:ext cx="1918447"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需求获取</a:t>
              </a:r>
            </a:p>
          </p:txBody>
        </p:sp>
        <p:sp>
          <p:nvSpPr>
            <p:cNvPr id="10" name="矩形 9">
              <a:extLst>
                <a:ext uri="{FF2B5EF4-FFF2-40B4-BE49-F238E27FC236}">
                  <a16:creationId xmlns:a16="http://schemas.microsoft.com/office/drawing/2014/main" id="{B01CC3BC-A5AF-FE4C-5BF4-3EDADF9F02EB}"/>
                </a:ext>
              </a:extLst>
            </p:cNvPr>
            <p:cNvSpPr/>
            <p:nvPr/>
          </p:nvSpPr>
          <p:spPr>
            <a:xfrm>
              <a:off x="4177553" y="3429000"/>
              <a:ext cx="1918447"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需求分析</a:t>
              </a:r>
            </a:p>
          </p:txBody>
        </p:sp>
        <p:sp>
          <p:nvSpPr>
            <p:cNvPr id="11" name="矩形 10">
              <a:extLst>
                <a:ext uri="{FF2B5EF4-FFF2-40B4-BE49-F238E27FC236}">
                  <a16:creationId xmlns:a16="http://schemas.microsoft.com/office/drawing/2014/main" id="{B26D8066-D9EA-E733-94B3-63EBA4A684E4}"/>
                </a:ext>
              </a:extLst>
            </p:cNvPr>
            <p:cNvSpPr/>
            <p:nvPr/>
          </p:nvSpPr>
          <p:spPr>
            <a:xfrm>
              <a:off x="6624918" y="3429000"/>
              <a:ext cx="1918447"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需求</a:t>
              </a:r>
              <a:endParaRPr kumimoji="1" lang="en-US" altLang="zh-CN" sz="2000" dirty="0">
                <a:solidFill>
                  <a:schemeClr val="tx1"/>
                </a:solidFill>
              </a:endParaRPr>
            </a:p>
            <a:p>
              <a:pPr algn="ctr"/>
              <a:r>
                <a:rPr kumimoji="1" lang="zh-CN" altLang="en-US" sz="2000" dirty="0">
                  <a:solidFill>
                    <a:schemeClr val="tx1"/>
                  </a:solidFill>
                </a:rPr>
                <a:t>规格说明</a:t>
              </a:r>
            </a:p>
          </p:txBody>
        </p:sp>
        <p:sp>
          <p:nvSpPr>
            <p:cNvPr id="16" name="矩形 15">
              <a:extLst>
                <a:ext uri="{FF2B5EF4-FFF2-40B4-BE49-F238E27FC236}">
                  <a16:creationId xmlns:a16="http://schemas.microsoft.com/office/drawing/2014/main" id="{B26D8066-D9EA-E733-94B3-63EBA4A684E4}"/>
                </a:ext>
              </a:extLst>
            </p:cNvPr>
            <p:cNvSpPr/>
            <p:nvPr/>
          </p:nvSpPr>
          <p:spPr>
            <a:xfrm>
              <a:off x="9072283" y="3428004"/>
              <a:ext cx="1918447"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需求验证</a:t>
              </a:r>
            </a:p>
          </p:txBody>
        </p:sp>
      </p:grpSp>
      <p:sp>
        <p:nvSpPr>
          <p:cNvPr id="18" name="矩形 17">
            <a:extLst>
              <a:ext uri="{FF2B5EF4-FFF2-40B4-BE49-F238E27FC236}">
                <a16:creationId xmlns:a16="http://schemas.microsoft.com/office/drawing/2014/main" id="{3DFB7854-1DC7-8AAC-EB9D-2FCFB6362163}"/>
              </a:ext>
            </a:extLst>
          </p:cNvPr>
          <p:cNvSpPr/>
          <p:nvPr/>
        </p:nvSpPr>
        <p:spPr>
          <a:xfrm>
            <a:off x="1367446" y="2681056"/>
            <a:ext cx="9260542" cy="46163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持续进行的需求管理</a:t>
            </a:r>
          </a:p>
        </p:txBody>
      </p:sp>
      <p:cxnSp>
        <p:nvCxnSpPr>
          <p:cNvPr id="21" name="直线箭头连接符 20">
            <a:extLst>
              <a:ext uri="{FF2B5EF4-FFF2-40B4-BE49-F238E27FC236}">
                <a16:creationId xmlns:a16="http://schemas.microsoft.com/office/drawing/2014/main" id="{5DC25BBA-078A-BF5C-CCB9-0B183BD209CA}"/>
              </a:ext>
            </a:extLst>
          </p:cNvPr>
          <p:cNvCxnSpPr>
            <a:stCxn id="8" idx="3"/>
            <a:endCxn id="10" idx="1"/>
          </p:cNvCxnSpPr>
          <p:nvPr/>
        </p:nvCxnSpPr>
        <p:spPr>
          <a:xfrm>
            <a:off x="3285892" y="3732342"/>
            <a:ext cx="5289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直线箭头连接符 23">
            <a:extLst>
              <a:ext uri="{FF2B5EF4-FFF2-40B4-BE49-F238E27FC236}">
                <a16:creationId xmlns:a16="http://schemas.microsoft.com/office/drawing/2014/main" id="{14C3EAB9-7F6B-6CBA-1DB9-F386004330EC}"/>
              </a:ext>
            </a:extLst>
          </p:cNvPr>
          <p:cNvCxnSpPr>
            <a:cxnSpLocks/>
            <a:stCxn id="10" idx="3"/>
            <a:endCxn id="11" idx="1"/>
          </p:cNvCxnSpPr>
          <p:nvPr/>
        </p:nvCxnSpPr>
        <p:spPr>
          <a:xfrm>
            <a:off x="5733257" y="3732342"/>
            <a:ext cx="5289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C97CBAD6-A3F3-309F-F0AD-076C836DCDD3}"/>
              </a:ext>
            </a:extLst>
          </p:cNvPr>
          <p:cNvCxnSpPr>
            <a:stCxn id="11" idx="3"/>
            <a:endCxn id="16" idx="1"/>
          </p:cNvCxnSpPr>
          <p:nvPr/>
        </p:nvCxnSpPr>
        <p:spPr>
          <a:xfrm flipV="1">
            <a:off x="8180622" y="3731346"/>
            <a:ext cx="528918" cy="99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31" name="组合 30">
            <a:extLst>
              <a:ext uri="{FF2B5EF4-FFF2-40B4-BE49-F238E27FC236}">
                <a16:creationId xmlns:a16="http://schemas.microsoft.com/office/drawing/2014/main" id="{B01265AC-3EAE-F731-5FD1-A146AD9AEF28}"/>
              </a:ext>
            </a:extLst>
          </p:cNvPr>
          <p:cNvGrpSpPr/>
          <p:nvPr/>
        </p:nvGrpSpPr>
        <p:grpSpPr>
          <a:xfrm>
            <a:off x="2254928" y="4798384"/>
            <a:ext cx="1626093" cy="865569"/>
            <a:chOff x="2254928" y="4798384"/>
            <a:chExt cx="1626093" cy="865569"/>
          </a:xfrm>
        </p:grpSpPr>
        <p:sp>
          <p:nvSpPr>
            <p:cNvPr id="30" name="矩形 29">
              <a:extLst>
                <a:ext uri="{FF2B5EF4-FFF2-40B4-BE49-F238E27FC236}">
                  <a16:creationId xmlns:a16="http://schemas.microsoft.com/office/drawing/2014/main" id="{FD11D1A9-4A97-9F9B-0C0C-D8B7B9FF6874}"/>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93549BC4-0B1C-AB00-F3CF-BDEB25F8F6C1}"/>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i="1" dirty="0">
                  <a:solidFill>
                    <a:schemeClr val="tx1"/>
                  </a:solidFill>
                </a:rPr>
                <a:t>会议记录等</a:t>
              </a:r>
            </a:p>
          </p:txBody>
        </p:sp>
      </p:grpSp>
      <p:grpSp>
        <p:nvGrpSpPr>
          <p:cNvPr id="32" name="组合 31">
            <a:extLst>
              <a:ext uri="{FF2B5EF4-FFF2-40B4-BE49-F238E27FC236}">
                <a16:creationId xmlns:a16="http://schemas.microsoft.com/office/drawing/2014/main" id="{B1C885A2-7140-0BC8-4317-D3309BBACDFA}"/>
              </a:ext>
            </a:extLst>
          </p:cNvPr>
          <p:cNvGrpSpPr/>
          <p:nvPr/>
        </p:nvGrpSpPr>
        <p:grpSpPr>
          <a:xfrm>
            <a:off x="4782194" y="4742900"/>
            <a:ext cx="1626093" cy="865569"/>
            <a:chOff x="2254928" y="4798384"/>
            <a:chExt cx="1626093" cy="865569"/>
          </a:xfrm>
        </p:grpSpPr>
        <p:sp>
          <p:nvSpPr>
            <p:cNvPr id="33" name="矩形 32">
              <a:extLst>
                <a:ext uri="{FF2B5EF4-FFF2-40B4-BE49-F238E27FC236}">
                  <a16:creationId xmlns:a16="http://schemas.microsoft.com/office/drawing/2014/main" id="{52D6F939-ECC3-0D9B-8843-3B77F8DB5518}"/>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DA2FD88F-471D-8276-B69A-5793726CE083}"/>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i="1" dirty="0">
                  <a:solidFill>
                    <a:schemeClr val="tx1"/>
                  </a:solidFill>
                </a:rPr>
                <a:t>分析模型</a:t>
              </a:r>
            </a:p>
          </p:txBody>
        </p:sp>
      </p:grpSp>
      <p:grpSp>
        <p:nvGrpSpPr>
          <p:cNvPr id="35" name="组合 34">
            <a:extLst>
              <a:ext uri="{FF2B5EF4-FFF2-40B4-BE49-F238E27FC236}">
                <a16:creationId xmlns:a16="http://schemas.microsoft.com/office/drawing/2014/main" id="{B01265AC-3EAE-F731-5FD1-A146AD9AEF28}"/>
              </a:ext>
            </a:extLst>
          </p:cNvPr>
          <p:cNvGrpSpPr/>
          <p:nvPr/>
        </p:nvGrpSpPr>
        <p:grpSpPr>
          <a:xfrm>
            <a:off x="7174816" y="4742900"/>
            <a:ext cx="1626093" cy="865569"/>
            <a:chOff x="2254928" y="4798384"/>
            <a:chExt cx="1626093" cy="865569"/>
          </a:xfrm>
        </p:grpSpPr>
        <p:sp>
          <p:nvSpPr>
            <p:cNvPr id="36" name="矩形 35">
              <a:extLst>
                <a:ext uri="{FF2B5EF4-FFF2-40B4-BE49-F238E27FC236}">
                  <a16:creationId xmlns:a16="http://schemas.microsoft.com/office/drawing/2014/main" id="{FD11D1A9-4A97-9F9B-0C0C-D8B7B9FF6874}"/>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7" name="矩形 36">
              <a:extLst>
                <a:ext uri="{FF2B5EF4-FFF2-40B4-BE49-F238E27FC236}">
                  <a16:creationId xmlns:a16="http://schemas.microsoft.com/office/drawing/2014/main" id="{93549BC4-0B1C-AB00-F3CF-BDEB25F8F6C1}"/>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i="1" dirty="0">
                  <a:solidFill>
                    <a:schemeClr val="tx1"/>
                  </a:solidFill>
                </a:rPr>
                <a:t>需求规格</a:t>
              </a:r>
              <a:endParaRPr kumimoji="1" lang="en-US" altLang="zh-CN" i="1" dirty="0">
                <a:solidFill>
                  <a:schemeClr val="tx1"/>
                </a:solidFill>
              </a:endParaRPr>
            </a:p>
            <a:p>
              <a:pPr algn="ctr"/>
              <a:r>
                <a:rPr kumimoji="1" lang="zh-CN" altLang="en-US" i="1" dirty="0">
                  <a:solidFill>
                    <a:schemeClr val="tx1"/>
                  </a:solidFill>
                </a:rPr>
                <a:t>说明书</a:t>
              </a:r>
            </a:p>
          </p:txBody>
        </p:sp>
      </p:grpSp>
      <p:grpSp>
        <p:nvGrpSpPr>
          <p:cNvPr id="38" name="组合 37">
            <a:extLst>
              <a:ext uri="{FF2B5EF4-FFF2-40B4-BE49-F238E27FC236}">
                <a16:creationId xmlns:a16="http://schemas.microsoft.com/office/drawing/2014/main" id="{B01265AC-3EAE-F731-5FD1-A146AD9AEF28}"/>
              </a:ext>
            </a:extLst>
          </p:cNvPr>
          <p:cNvGrpSpPr/>
          <p:nvPr/>
        </p:nvGrpSpPr>
        <p:grpSpPr>
          <a:xfrm>
            <a:off x="9736125" y="4687417"/>
            <a:ext cx="1626093" cy="865569"/>
            <a:chOff x="2254928" y="4798384"/>
            <a:chExt cx="1626093" cy="865569"/>
          </a:xfrm>
        </p:grpSpPr>
        <p:sp>
          <p:nvSpPr>
            <p:cNvPr id="39" name="矩形 38">
              <a:extLst>
                <a:ext uri="{FF2B5EF4-FFF2-40B4-BE49-F238E27FC236}">
                  <a16:creationId xmlns:a16="http://schemas.microsoft.com/office/drawing/2014/main" id="{FD11D1A9-4A97-9F9B-0C0C-D8B7B9FF6874}"/>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0" name="矩形 39">
              <a:extLst>
                <a:ext uri="{FF2B5EF4-FFF2-40B4-BE49-F238E27FC236}">
                  <a16:creationId xmlns:a16="http://schemas.microsoft.com/office/drawing/2014/main" id="{93549BC4-0B1C-AB00-F3CF-BDEB25F8F6C1}"/>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i="1" dirty="0">
                  <a:solidFill>
                    <a:schemeClr val="tx1"/>
                  </a:solidFill>
                </a:rPr>
                <a:t>已确认的</a:t>
              </a:r>
              <a:endParaRPr kumimoji="1" lang="en-US" altLang="zh-CN" i="1" dirty="0">
                <a:solidFill>
                  <a:schemeClr val="tx1"/>
                </a:solidFill>
              </a:endParaRPr>
            </a:p>
            <a:p>
              <a:pPr algn="ctr"/>
              <a:r>
                <a:rPr kumimoji="1" lang="zh-CN" altLang="en-US" i="1" dirty="0">
                  <a:solidFill>
                    <a:schemeClr val="tx1"/>
                  </a:solidFill>
                </a:rPr>
                <a:t>需求规格</a:t>
              </a:r>
              <a:endParaRPr kumimoji="1" lang="en-US" altLang="zh-CN" i="1" dirty="0">
                <a:solidFill>
                  <a:schemeClr val="tx1"/>
                </a:solidFill>
              </a:endParaRPr>
            </a:p>
            <a:p>
              <a:pPr algn="ctr"/>
              <a:r>
                <a:rPr kumimoji="1" lang="zh-CN" altLang="en-US" i="1" dirty="0">
                  <a:solidFill>
                    <a:schemeClr val="tx1"/>
                  </a:solidFill>
                </a:rPr>
                <a:t>说明书</a:t>
              </a:r>
            </a:p>
          </p:txBody>
        </p:sp>
      </p:grpSp>
      <p:sp>
        <p:nvSpPr>
          <p:cNvPr id="46" name="任意形状 45">
            <a:extLst>
              <a:ext uri="{FF2B5EF4-FFF2-40B4-BE49-F238E27FC236}">
                <a16:creationId xmlns:a16="http://schemas.microsoft.com/office/drawing/2014/main" id="{54F0F6D6-17C9-EE69-151C-20C0DAB4485E}"/>
              </a:ext>
            </a:extLst>
          </p:cNvPr>
          <p:cNvSpPr/>
          <p:nvPr/>
        </p:nvSpPr>
        <p:spPr>
          <a:xfrm>
            <a:off x="3027285" y="4012707"/>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7" name="任意形状 46">
            <a:extLst>
              <a:ext uri="{FF2B5EF4-FFF2-40B4-BE49-F238E27FC236}">
                <a16:creationId xmlns:a16="http://schemas.microsoft.com/office/drawing/2014/main" id="{4851F0AA-095C-C814-92F3-FC04F34F3CB1}"/>
              </a:ext>
            </a:extLst>
          </p:cNvPr>
          <p:cNvSpPr/>
          <p:nvPr/>
        </p:nvSpPr>
        <p:spPr>
          <a:xfrm>
            <a:off x="5396227" y="3988358"/>
            <a:ext cx="363985" cy="785672"/>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8" name="任意形状 47">
            <a:extLst>
              <a:ext uri="{FF2B5EF4-FFF2-40B4-BE49-F238E27FC236}">
                <a16:creationId xmlns:a16="http://schemas.microsoft.com/office/drawing/2014/main" id="{54F0F6D6-17C9-EE69-151C-20C0DAB4485E}"/>
              </a:ext>
            </a:extLst>
          </p:cNvPr>
          <p:cNvSpPr/>
          <p:nvPr/>
        </p:nvSpPr>
        <p:spPr>
          <a:xfrm>
            <a:off x="7822892" y="3988358"/>
            <a:ext cx="363985" cy="754541"/>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49" name="任意形状 48">
            <a:extLst>
              <a:ext uri="{FF2B5EF4-FFF2-40B4-BE49-F238E27FC236}">
                <a16:creationId xmlns:a16="http://schemas.microsoft.com/office/drawing/2014/main" id="{54F0F6D6-17C9-EE69-151C-20C0DAB4485E}"/>
              </a:ext>
            </a:extLst>
          </p:cNvPr>
          <p:cNvSpPr/>
          <p:nvPr/>
        </p:nvSpPr>
        <p:spPr>
          <a:xfrm>
            <a:off x="10445994" y="3978060"/>
            <a:ext cx="363985" cy="754541"/>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637224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EECD0-B556-2599-F9A4-F1D2B468650D}"/>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AA79651-3294-BE40-7DAE-FEC05DD4BBE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4D6A99E-E833-5296-60C0-CF3994C7AD2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2B796E4-DD60-A7B0-8A6C-22BDE81FE10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典型软件开发活动</a:t>
            </a:r>
          </a:p>
        </p:txBody>
      </p:sp>
      <p:sp>
        <p:nvSpPr>
          <p:cNvPr id="5" name="日期占位符 4">
            <a:extLst>
              <a:ext uri="{FF2B5EF4-FFF2-40B4-BE49-F238E27FC236}">
                <a16:creationId xmlns:a16="http://schemas.microsoft.com/office/drawing/2014/main" id="{4110D690-496D-7170-A730-9B3C2D5119F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5DA2BD4-4A78-48DB-76B0-54823AE074B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BCCAC899-19DE-0362-EAF4-2975A74C4555}"/>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F443C1E8-D4B0-97F7-A7DD-32048288B4B3}"/>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6DA599C0-D8D5-AEB5-CDA4-6E464E9F4B37}"/>
              </a:ext>
            </a:extLst>
          </p:cNvPr>
          <p:cNvSpPr txBox="1"/>
          <p:nvPr/>
        </p:nvSpPr>
        <p:spPr>
          <a:xfrm>
            <a:off x="641635" y="952012"/>
            <a:ext cx="10712163" cy="961225"/>
          </a:xfrm>
          <a:prstGeom prst="rect">
            <a:avLst/>
          </a:prstGeom>
          <a:noFill/>
        </p:spPr>
        <p:txBody>
          <a:bodyPr wrap="square" rtlCol="0">
            <a:spAutoFit/>
          </a:bodyPr>
          <a:lstStyle/>
          <a:p>
            <a:pPr marL="342900" indent="-342900">
              <a:lnSpc>
                <a:spcPct val="150000"/>
              </a:lnSpc>
              <a:buFont typeface="Wingdings" pitchFamily="2" charset="2"/>
              <a:buChar char="p"/>
            </a:pPr>
            <a:r>
              <a:rPr kumimoji="1" lang="zh-CN" altLang="en-US" sz="2000" b="1" dirty="0">
                <a:solidFill>
                  <a:srgbClr val="C00000"/>
                </a:solidFill>
              </a:rPr>
              <a:t>软件设计：</a:t>
            </a:r>
            <a:r>
              <a:rPr lang="zh-CN" altLang="en-US" sz="2000" dirty="0">
                <a:solidFill>
                  <a:srgbClr val="000000"/>
                </a:solidFill>
                <a:effectLst/>
                <a:latin typeface="+mn-ea"/>
              </a:rPr>
              <a:t>根据需求规格说明，确定软件体系结构，进一步设计每个系统部件的实现算法、数据结构及其接口等。</a:t>
            </a:r>
          </a:p>
        </p:txBody>
      </p:sp>
      <p:sp>
        <p:nvSpPr>
          <p:cNvPr id="8" name="矩形 7">
            <a:extLst>
              <a:ext uri="{FF2B5EF4-FFF2-40B4-BE49-F238E27FC236}">
                <a16:creationId xmlns:a16="http://schemas.microsoft.com/office/drawing/2014/main" id="{BC6A8B76-D7B5-55FC-8656-48E38CCC4C0F}"/>
              </a:ext>
            </a:extLst>
          </p:cNvPr>
          <p:cNvSpPr/>
          <p:nvPr/>
        </p:nvSpPr>
        <p:spPr>
          <a:xfrm>
            <a:off x="530028" y="336528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体系结构</a:t>
            </a:r>
            <a:endParaRPr kumimoji="1" lang="en-US" altLang="zh-CN" sz="2000" dirty="0">
              <a:solidFill>
                <a:schemeClr val="tx1"/>
              </a:solidFill>
            </a:endParaRPr>
          </a:p>
          <a:p>
            <a:pPr algn="ctr"/>
            <a:r>
              <a:rPr kumimoji="1" lang="zh-CN" altLang="en-US" sz="2000" dirty="0">
                <a:solidFill>
                  <a:schemeClr val="tx1"/>
                </a:solidFill>
              </a:rPr>
              <a:t>设计</a:t>
            </a:r>
          </a:p>
        </p:txBody>
      </p:sp>
      <p:sp>
        <p:nvSpPr>
          <p:cNvPr id="10" name="矩形 9">
            <a:extLst>
              <a:ext uri="{FF2B5EF4-FFF2-40B4-BE49-F238E27FC236}">
                <a16:creationId xmlns:a16="http://schemas.microsoft.com/office/drawing/2014/main" id="{F63EAE69-5DE7-83C2-F1E0-CB742A97D442}"/>
              </a:ext>
            </a:extLst>
          </p:cNvPr>
          <p:cNvSpPr/>
          <p:nvPr/>
        </p:nvSpPr>
        <p:spPr>
          <a:xfrm>
            <a:off x="2444240" y="336528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抽象描述</a:t>
            </a:r>
          </a:p>
        </p:txBody>
      </p:sp>
      <p:sp>
        <p:nvSpPr>
          <p:cNvPr id="11" name="矩形 10">
            <a:extLst>
              <a:ext uri="{FF2B5EF4-FFF2-40B4-BE49-F238E27FC236}">
                <a16:creationId xmlns:a16="http://schemas.microsoft.com/office/drawing/2014/main" id="{9B9FB35A-79C7-B163-762F-18DDC75B19BE}"/>
              </a:ext>
            </a:extLst>
          </p:cNvPr>
          <p:cNvSpPr/>
          <p:nvPr/>
        </p:nvSpPr>
        <p:spPr>
          <a:xfrm>
            <a:off x="4358453" y="336528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接口设计</a:t>
            </a:r>
          </a:p>
        </p:txBody>
      </p:sp>
      <p:sp>
        <p:nvSpPr>
          <p:cNvPr id="16" name="矩形 15">
            <a:extLst>
              <a:ext uri="{FF2B5EF4-FFF2-40B4-BE49-F238E27FC236}">
                <a16:creationId xmlns:a16="http://schemas.microsoft.com/office/drawing/2014/main" id="{1E2831FB-00A6-18F9-5412-7934EC77FF98}"/>
              </a:ext>
            </a:extLst>
          </p:cNvPr>
          <p:cNvSpPr/>
          <p:nvPr/>
        </p:nvSpPr>
        <p:spPr>
          <a:xfrm>
            <a:off x="6272665" y="3364288"/>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组件设计</a:t>
            </a:r>
          </a:p>
        </p:txBody>
      </p:sp>
      <p:sp>
        <p:nvSpPr>
          <p:cNvPr id="18" name="矩形 17">
            <a:extLst>
              <a:ext uri="{FF2B5EF4-FFF2-40B4-BE49-F238E27FC236}">
                <a16:creationId xmlns:a16="http://schemas.microsoft.com/office/drawing/2014/main" id="{46DF92A4-021D-0B5C-77CD-AAD8BE860C21}"/>
              </a:ext>
            </a:extLst>
          </p:cNvPr>
          <p:cNvSpPr/>
          <p:nvPr/>
        </p:nvSpPr>
        <p:spPr>
          <a:xfrm>
            <a:off x="1487372" y="2084512"/>
            <a:ext cx="1500041" cy="73348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需求规格</a:t>
            </a:r>
            <a:endParaRPr kumimoji="1" lang="en-US" altLang="zh-CN" sz="2000" dirty="0">
              <a:solidFill>
                <a:schemeClr val="tx1"/>
              </a:solidFill>
            </a:endParaRPr>
          </a:p>
          <a:p>
            <a:pPr algn="ctr"/>
            <a:r>
              <a:rPr kumimoji="1" lang="zh-CN" altLang="en-US" sz="2000" dirty="0">
                <a:solidFill>
                  <a:schemeClr val="tx1"/>
                </a:solidFill>
              </a:rPr>
              <a:t>说明</a:t>
            </a:r>
          </a:p>
        </p:txBody>
      </p:sp>
      <p:cxnSp>
        <p:nvCxnSpPr>
          <p:cNvPr id="21" name="直线箭头连接符 20">
            <a:extLst>
              <a:ext uri="{FF2B5EF4-FFF2-40B4-BE49-F238E27FC236}">
                <a16:creationId xmlns:a16="http://schemas.microsoft.com/office/drawing/2014/main" id="{1FB1D92B-3518-FCD8-0CAE-5C6977A4347D}"/>
              </a:ext>
            </a:extLst>
          </p:cNvPr>
          <p:cNvCxnSpPr>
            <a:stCxn id="8" idx="3"/>
            <a:endCxn id="10" idx="1"/>
          </p:cNvCxnSpPr>
          <p:nvPr/>
        </p:nvCxnSpPr>
        <p:spPr>
          <a:xfrm>
            <a:off x="2030546" y="3748525"/>
            <a:ext cx="4136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直线箭头连接符 23">
            <a:extLst>
              <a:ext uri="{FF2B5EF4-FFF2-40B4-BE49-F238E27FC236}">
                <a16:creationId xmlns:a16="http://schemas.microsoft.com/office/drawing/2014/main" id="{73773B6D-D356-E02F-C8BD-466B0964420F}"/>
              </a:ext>
            </a:extLst>
          </p:cNvPr>
          <p:cNvCxnSpPr>
            <a:cxnSpLocks/>
            <a:stCxn id="10" idx="3"/>
            <a:endCxn id="11" idx="1"/>
          </p:cNvCxnSpPr>
          <p:nvPr/>
        </p:nvCxnSpPr>
        <p:spPr>
          <a:xfrm>
            <a:off x="3944758" y="3748525"/>
            <a:ext cx="41369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19DC945D-A9B3-A196-916F-3666756FE340}"/>
              </a:ext>
            </a:extLst>
          </p:cNvPr>
          <p:cNvCxnSpPr>
            <a:stCxn id="11" idx="3"/>
            <a:endCxn id="16" idx="1"/>
          </p:cNvCxnSpPr>
          <p:nvPr/>
        </p:nvCxnSpPr>
        <p:spPr>
          <a:xfrm flipV="1">
            <a:off x="5858971" y="3747529"/>
            <a:ext cx="413694" cy="99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31" name="组合 30">
            <a:extLst>
              <a:ext uri="{FF2B5EF4-FFF2-40B4-BE49-F238E27FC236}">
                <a16:creationId xmlns:a16="http://schemas.microsoft.com/office/drawing/2014/main" id="{C6448171-E85F-979F-6C19-2900378B2843}"/>
              </a:ext>
            </a:extLst>
          </p:cNvPr>
          <p:cNvGrpSpPr/>
          <p:nvPr/>
        </p:nvGrpSpPr>
        <p:grpSpPr>
          <a:xfrm>
            <a:off x="1179098" y="4852654"/>
            <a:ext cx="1626093" cy="865569"/>
            <a:chOff x="2254928" y="4798384"/>
            <a:chExt cx="1626093" cy="865569"/>
          </a:xfrm>
        </p:grpSpPr>
        <p:sp>
          <p:nvSpPr>
            <p:cNvPr id="30" name="矩形 29">
              <a:extLst>
                <a:ext uri="{FF2B5EF4-FFF2-40B4-BE49-F238E27FC236}">
                  <a16:creationId xmlns:a16="http://schemas.microsoft.com/office/drawing/2014/main" id="{AF1E776D-D690-335E-F5FA-87EE10157213}"/>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61412347-97EA-B558-74D3-F0DD238A60D6}"/>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i="1" dirty="0">
                  <a:solidFill>
                    <a:schemeClr val="tx1"/>
                  </a:solidFill>
                </a:rPr>
                <a:t>系统</a:t>
              </a:r>
              <a:endParaRPr kumimoji="1" lang="en-US" altLang="zh-CN" i="1" dirty="0">
                <a:solidFill>
                  <a:schemeClr val="tx1"/>
                </a:solidFill>
              </a:endParaRPr>
            </a:p>
            <a:p>
              <a:pPr algn="ctr"/>
              <a:r>
                <a:rPr kumimoji="1" lang="zh-CN" altLang="en-US" i="1" dirty="0">
                  <a:solidFill>
                    <a:schemeClr val="tx1"/>
                  </a:solidFill>
                </a:rPr>
                <a:t>体系结构</a:t>
              </a:r>
            </a:p>
          </p:txBody>
        </p:sp>
      </p:grpSp>
      <p:grpSp>
        <p:nvGrpSpPr>
          <p:cNvPr id="32" name="组合 31">
            <a:extLst>
              <a:ext uri="{FF2B5EF4-FFF2-40B4-BE49-F238E27FC236}">
                <a16:creationId xmlns:a16="http://schemas.microsoft.com/office/drawing/2014/main" id="{C8A07DEB-CF45-A4F9-061B-CF27CC6A23A6}"/>
              </a:ext>
            </a:extLst>
          </p:cNvPr>
          <p:cNvGrpSpPr/>
          <p:nvPr/>
        </p:nvGrpSpPr>
        <p:grpSpPr>
          <a:xfrm>
            <a:off x="3206303" y="4846282"/>
            <a:ext cx="1626093" cy="865569"/>
            <a:chOff x="2254928" y="4798384"/>
            <a:chExt cx="1626093" cy="865569"/>
          </a:xfrm>
        </p:grpSpPr>
        <p:sp>
          <p:nvSpPr>
            <p:cNvPr id="33" name="矩形 32">
              <a:extLst>
                <a:ext uri="{FF2B5EF4-FFF2-40B4-BE49-F238E27FC236}">
                  <a16:creationId xmlns:a16="http://schemas.microsoft.com/office/drawing/2014/main" id="{A061225E-AA4D-F6AE-A9BC-DE929C4489AA}"/>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5263E777-E4BF-D5E3-FA27-06A8C45B60D2}"/>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i="1" dirty="0">
                  <a:solidFill>
                    <a:schemeClr val="tx1"/>
                  </a:solidFill>
                </a:rPr>
                <a:t>系统规格</a:t>
              </a:r>
              <a:endParaRPr kumimoji="1" lang="en-US" altLang="zh-CN" i="1" dirty="0">
                <a:solidFill>
                  <a:schemeClr val="tx1"/>
                </a:solidFill>
              </a:endParaRPr>
            </a:p>
            <a:p>
              <a:pPr algn="ctr"/>
              <a:r>
                <a:rPr kumimoji="1" lang="zh-CN" altLang="en-US" i="1" dirty="0">
                  <a:solidFill>
                    <a:schemeClr val="tx1"/>
                  </a:solidFill>
                </a:rPr>
                <a:t>说明书</a:t>
              </a:r>
            </a:p>
          </p:txBody>
        </p:sp>
      </p:grpSp>
      <p:grpSp>
        <p:nvGrpSpPr>
          <p:cNvPr id="35" name="组合 34">
            <a:extLst>
              <a:ext uri="{FF2B5EF4-FFF2-40B4-BE49-F238E27FC236}">
                <a16:creationId xmlns:a16="http://schemas.microsoft.com/office/drawing/2014/main" id="{83166C11-6205-BB0C-59F5-8302356785DD}"/>
              </a:ext>
            </a:extLst>
          </p:cNvPr>
          <p:cNvGrpSpPr/>
          <p:nvPr/>
        </p:nvGrpSpPr>
        <p:grpSpPr>
          <a:xfrm>
            <a:off x="5298590" y="4852652"/>
            <a:ext cx="1626093" cy="865569"/>
            <a:chOff x="2254928" y="4798384"/>
            <a:chExt cx="1626093" cy="865569"/>
          </a:xfrm>
        </p:grpSpPr>
        <p:sp>
          <p:nvSpPr>
            <p:cNvPr id="36" name="矩形 35">
              <a:extLst>
                <a:ext uri="{FF2B5EF4-FFF2-40B4-BE49-F238E27FC236}">
                  <a16:creationId xmlns:a16="http://schemas.microsoft.com/office/drawing/2014/main" id="{33E368DB-828C-1CBB-A74F-B9537FA3CEB2}"/>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7" name="矩形 36">
              <a:extLst>
                <a:ext uri="{FF2B5EF4-FFF2-40B4-BE49-F238E27FC236}">
                  <a16:creationId xmlns:a16="http://schemas.microsoft.com/office/drawing/2014/main" id="{49C0471A-1DC8-76AB-D0C4-62B5AC159C00}"/>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i="1" dirty="0">
                  <a:solidFill>
                    <a:schemeClr val="tx1"/>
                  </a:solidFill>
                </a:rPr>
                <a:t>接口说明</a:t>
              </a:r>
            </a:p>
          </p:txBody>
        </p:sp>
      </p:grpSp>
      <p:grpSp>
        <p:nvGrpSpPr>
          <p:cNvPr id="38" name="组合 37">
            <a:extLst>
              <a:ext uri="{FF2B5EF4-FFF2-40B4-BE49-F238E27FC236}">
                <a16:creationId xmlns:a16="http://schemas.microsoft.com/office/drawing/2014/main" id="{F7552628-F00B-F246-CE24-64E5485B4C07}"/>
              </a:ext>
            </a:extLst>
          </p:cNvPr>
          <p:cNvGrpSpPr/>
          <p:nvPr/>
        </p:nvGrpSpPr>
        <p:grpSpPr>
          <a:xfrm>
            <a:off x="7390877" y="4846282"/>
            <a:ext cx="1626093" cy="865569"/>
            <a:chOff x="2254928" y="4798384"/>
            <a:chExt cx="1626093" cy="865569"/>
          </a:xfrm>
        </p:grpSpPr>
        <p:sp>
          <p:nvSpPr>
            <p:cNvPr id="39" name="矩形 38">
              <a:extLst>
                <a:ext uri="{FF2B5EF4-FFF2-40B4-BE49-F238E27FC236}">
                  <a16:creationId xmlns:a16="http://schemas.microsoft.com/office/drawing/2014/main" id="{A3F203CB-F82C-1D79-783E-CD475BA8D174}"/>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0" name="矩形 39">
              <a:extLst>
                <a:ext uri="{FF2B5EF4-FFF2-40B4-BE49-F238E27FC236}">
                  <a16:creationId xmlns:a16="http://schemas.microsoft.com/office/drawing/2014/main" id="{1F5E8425-EBCA-7BEC-E863-AF0F01318ACB}"/>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i="1" dirty="0">
                  <a:solidFill>
                    <a:schemeClr val="tx1"/>
                  </a:solidFill>
                </a:rPr>
                <a:t>组件说明</a:t>
              </a:r>
            </a:p>
          </p:txBody>
        </p:sp>
      </p:grpSp>
      <p:sp>
        <p:nvSpPr>
          <p:cNvPr id="46" name="任意形状 45">
            <a:extLst>
              <a:ext uri="{FF2B5EF4-FFF2-40B4-BE49-F238E27FC236}">
                <a16:creationId xmlns:a16="http://schemas.microsoft.com/office/drawing/2014/main" id="{60441A18-43F8-AA95-4C7E-B3E7FF80C07C}"/>
              </a:ext>
            </a:extLst>
          </p:cNvPr>
          <p:cNvSpPr/>
          <p:nvPr/>
        </p:nvSpPr>
        <p:spPr>
          <a:xfrm>
            <a:off x="1637095" y="4066979"/>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7" name="任意形状 46">
            <a:extLst>
              <a:ext uri="{FF2B5EF4-FFF2-40B4-BE49-F238E27FC236}">
                <a16:creationId xmlns:a16="http://schemas.microsoft.com/office/drawing/2014/main" id="{497EEBFE-7404-71A2-FAE8-329D4436478B}"/>
              </a:ext>
            </a:extLst>
          </p:cNvPr>
          <p:cNvSpPr/>
          <p:nvPr/>
        </p:nvSpPr>
        <p:spPr>
          <a:xfrm>
            <a:off x="3578195" y="4084698"/>
            <a:ext cx="363985" cy="785672"/>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8" name="任意形状 47">
            <a:extLst>
              <a:ext uri="{FF2B5EF4-FFF2-40B4-BE49-F238E27FC236}">
                <a16:creationId xmlns:a16="http://schemas.microsoft.com/office/drawing/2014/main" id="{B8C9A5ED-BC72-52B8-A3D1-F6DB941EE91A}"/>
              </a:ext>
            </a:extLst>
          </p:cNvPr>
          <p:cNvSpPr/>
          <p:nvPr/>
        </p:nvSpPr>
        <p:spPr>
          <a:xfrm>
            <a:off x="5554235" y="4059455"/>
            <a:ext cx="363985" cy="754541"/>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49" name="任意形状 48">
            <a:extLst>
              <a:ext uri="{FF2B5EF4-FFF2-40B4-BE49-F238E27FC236}">
                <a16:creationId xmlns:a16="http://schemas.microsoft.com/office/drawing/2014/main" id="{5DAC0AF9-2AC1-EC5F-75E5-ABDEB79FF3DD}"/>
              </a:ext>
            </a:extLst>
          </p:cNvPr>
          <p:cNvSpPr/>
          <p:nvPr/>
        </p:nvSpPr>
        <p:spPr>
          <a:xfrm>
            <a:off x="7433896" y="4059454"/>
            <a:ext cx="363985" cy="754541"/>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12" name="矩形 11">
            <a:extLst>
              <a:ext uri="{FF2B5EF4-FFF2-40B4-BE49-F238E27FC236}">
                <a16:creationId xmlns:a16="http://schemas.microsoft.com/office/drawing/2014/main" id="{1CD4535D-C0BE-0498-BCCE-7B38C6E5E8EC}"/>
              </a:ext>
            </a:extLst>
          </p:cNvPr>
          <p:cNvSpPr/>
          <p:nvPr/>
        </p:nvSpPr>
        <p:spPr>
          <a:xfrm>
            <a:off x="8186877" y="3364288"/>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数据结构</a:t>
            </a:r>
            <a:endParaRPr kumimoji="1" lang="en-US" altLang="zh-CN" sz="2000" dirty="0">
              <a:solidFill>
                <a:schemeClr val="tx1"/>
              </a:solidFill>
            </a:endParaRPr>
          </a:p>
          <a:p>
            <a:pPr algn="ctr"/>
            <a:r>
              <a:rPr kumimoji="1" lang="zh-CN" altLang="en-US" sz="2000" dirty="0">
                <a:solidFill>
                  <a:schemeClr val="tx1"/>
                </a:solidFill>
              </a:rPr>
              <a:t>设计</a:t>
            </a:r>
          </a:p>
        </p:txBody>
      </p:sp>
      <p:sp>
        <p:nvSpPr>
          <p:cNvPr id="13" name="矩形 12">
            <a:extLst>
              <a:ext uri="{FF2B5EF4-FFF2-40B4-BE49-F238E27FC236}">
                <a16:creationId xmlns:a16="http://schemas.microsoft.com/office/drawing/2014/main" id="{2BF8CEEE-D9EB-FCBF-08A1-9605F9509A57}"/>
              </a:ext>
            </a:extLst>
          </p:cNvPr>
          <p:cNvSpPr/>
          <p:nvPr/>
        </p:nvSpPr>
        <p:spPr>
          <a:xfrm>
            <a:off x="10101089" y="3364288"/>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算法设计</a:t>
            </a:r>
          </a:p>
        </p:txBody>
      </p:sp>
      <p:sp>
        <p:nvSpPr>
          <p:cNvPr id="14" name="任意形状 13">
            <a:extLst>
              <a:ext uri="{FF2B5EF4-FFF2-40B4-BE49-F238E27FC236}">
                <a16:creationId xmlns:a16="http://schemas.microsoft.com/office/drawing/2014/main" id="{DDB838C3-B6DB-C9D1-74E1-67D8D485D794}"/>
              </a:ext>
            </a:extLst>
          </p:cNvPr>
          <p:cNvSpPr/>
          <p:nvPr/>
        </p:nvSpPr>
        <p:spPr>
          <a:xfrm rot="10800000" flipH="1">
            <a:off x="2402193" y="4084697"/>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20" name="组合 19">
            <a:extLst>
              <a:ext uri="{FF2B5EF4-FFF2-40B4-BE49-F238E27FC236}">
                <a16:creationId xmlns:a16="http://schemas.microsoft.com/office/drawing/2014/main" id="{721A4B45-3B40-78EE-BBB8-D23DB1071389}"/>
              </a:ext>
            </a:extLst>
          </p:cNvPr>
          <p:cNvGrpSpPr/>
          <p:nvPr/>
        </p:nvGrpSpPr>
        <p:grpSpPr>
          <a:xfrm>
            <a:off x="9483164" y="4846282"/>
            <a:ext cx="1626093" cy="865569"/>
            <a:chOff x="2254928" y="4798384"/>
            <a:chExt cx="1626093" cy="865569"/>
          </a:xfrm>
        </p:grpSpPr>
        <p:sp>
          <p:nvSpPr>
            <p:cNvPr id="22" name="矩形 21">
              <a:extLst>
                <a:ext uri="{FF2B5EF4-FFF2-40B4-BE49-F238E27FC236}">
                  <a16:creationId xmlns:a16="http://schemas.microsoft.com/office/drawing/2014/main" id="{E19ACAA3-4EB9-DEB5-D092-53B99DD490A1}"/>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3" name="矩形 22">
              <a:extLst>
                <a:ext uri="{FF2B5EF4-FFF2-40B4-BE49-F238E27FC236}">
                  <a16:creationId xmlns:a16="http://schemas.microsoft.com/office/drawing/2014/main" id="{2BDA80F7-4D61-F6C8-E5DC-9A0EE1F9CAF5}"/>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i="1" dirty="0">
                  <a:solidFill>
                    <a:schemeClr val="tx1"/>
                  </a:solidFill>
                </a:rPr>
                <a:t>代码说明</a:t>
              </a:r>
              <a:endParaRPr kumimoji="1" lang="en-US" altLang="zh-CN" i="1" dirty="0">
                <a:solidFill>
                  <a:schemeClr val="tx1"/>
                </a:solidFill>
              </a:endParaRPr>
            </a:p>
            <a:p>
              <a:pPr algn="ctr"/>
              <a:r>
                <a:rPr kumimoji="1" lang="zh-CN" altLang="en-US" i="1" dirty="0">
                  <a:solidFill>
                    <a:schemeClr val="tx1"/>
                  </a:solidFill>
                </a:rPr>
                <a:t>注释</a:t>
              </a:r>
            </a:p>
          </p:txBody>
        </p:sp>
      </p:grpSp>
      <p:sp>
        <p:nvSpPr>
          <p:cNvPr id="25" name="任意形状 24">
            <a:extLst>
              <a:ext uri="{FF2B5EF4-FFF2-40B4-BE49-F238E27FC236}">
                <a16:creationId xmlns:a16="http://schemas.microsoft.com/office/drawing/2014/main" id="{BF01ADF6-D46C-FD72-BDA3-3225F15CECCB}"/>
              </a:ext>
            </a:extLst>
          </p:cNvPr>
          <p:cNvSpPr/>
          <p:nvPr/>
        </p:nvSpPr>
        <p:spPr>
          <a:xfrm>
            <a:off x="9422701" y="4059454"/>
            <a:ext cx="363985" cy="754541"/>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26" name="任意形状 25">
            <a:extLst>
              <a:ext uri="{FF2B5EF4-FFF2-40B4-BE49-F238E27FC236}">
                <a16:creationId xmlns:a16="http://schemas.microsoft.com/office/drawing/2014/main" id="{5DAC0AF9-2AC1-EC5F-75E5-ABDEB79FF3DD}"/>
              </a:ext>
            </a:extLst>
          </p:cNvPr>
          <p:cNvSpPr/>
          <p:nvPr/>
        </p:nvSpPr>
        <p:spPr>
          <a:xfrm flipH="1">
            <a:off x="10228888" y="4075597"/>
            <a:ext cx="363985" cy="754541"/>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27" name="任意形状 26">
            <a:extLst>
              <a:ext uri="{FF2B5EF4-FFF2-40B4-BE49-F238E27FC236}">
                <a16:creationId xmlns:a16="http://schemas.microsoft.com/office/drawing/2014/main" id="{583FC8D6-00B4-4AED-4BF3-5B5506FCB86B}"/>
              </a:ext>
            </a:extLst>
          </p:cNvPr>
          <p:cNvSpPr/>
          <p:nvPr/>
        </p:nvSpPr>
        <p:spPr>
          <a:xfrm rot="10800000" flipH="1">
            <a:off x="4320867" y="4084697"/>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1" name="任意形状 40">
            <a:extLst>
              <a:ext uri="{FF2B5EF4-FFF2-40B4-BE49-F238E27FC236}">
                <a16:creationId xmlns:a16="http://schemas.microsoft.com/office/drawing/2014/main" id="{DDB838C3-B6DB-C9D1-74E1-67D8D485D794}"/>
              </a:ext>
            </a:extLst>
          </p:cNvPr>
          <p:cNvSpPr/>
          <p:nvPr/>
        </p:nvSpPr>
        <p:spPr>
          <a:xfrm rot="10800000" flipH="1">
            <a:off x="6191194" y="4059454"/>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42" name="任意形状 41">
            <a:extLst>
              <a:ext uri="{FF2B5EF4-FFF2-40B4-BE49-F238E27FC236}">
                <a16:creationId xmlns:a16="http://schemas.microsoft.com/office/drawing/2014/main" id="{DDB838C3-B6DB-C9D1-74E1-67D8D485D794}"/>
              </a:ext>
            </a:extLst>
          </p:cNvPr>
          <p:cNvSpPr/>
          <p:nvPr/>
        </p:nvSpPr>
        <p:spPr>
          <a:xfrm rot="10800000" flipH="1">
            <a:off x="7992207" y="4029786"/>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43" name="任意形状 42">
            <a:extLst>
              <a:ext uri="{FF2B5EF4-FFF2-40B4-BE49-F238E27FC236}">
                <a16:creationId xmlns:a16="http://schemas.microsoft.com/office/drawing/2014/main" id="{DDB838C3-B6DB-C9D1-74E1-67D8D485D794}"/>
              </a:ext>
            </a:extLst>
          </p:cNvPr>
          <p:cNvSpPr/>
          <p:nvPr/>
        </p:nvSpPr>
        <p:spPr>
          <a:xfrm rot="10800000" flipH="1">
            <a:off x="10469878" y="4057282"/>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44" name="任意形状 43">
            <a:extLst>
              <a:ext uri="{FF2B5EF4-FFF2-40B4-BE49-F238E27FC236}">
                <a16:creationId xmlns:a16="http://schemas.microsoft.com/office/drawing/2014/main" id="{92B3CC0B-BA71-BC5B-5120-60AEE410B821}"/>
              </a:ext>
            </a:extLst>
          </p:cNvPr>
          <p:cNvSpPr/>
          <p:nvPr/>
        </p:nvSpPr>
        <p:spPr>
          <a:xfrm>
            <a:off x="2639898" y="2745092"/>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5" name="任意形状 44">
            <a:extLst>
              <a:ext uri="{FF2B5EF4-FFF2-40B4-BE49-F238E27FC236}">
                <a16:creationId xmlns:a16="http://schemas.microsoft.com/office/drawing/2014/main" id="{FC344428-68BC-A8F8-2990-9E085C62CF87}"/>
              </a:ext>
            </a:extLst>
          </p:cNvPr>
          <p:cNvSpPr/>
          <p:nvPr/>
        </p:nvSpPr>
        <p:spPr>
          <a:xfrm flipH="1">
            <a:off x="1492804" y="2729242"/>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584589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B0C3C-5180-EA24-0B66-70A40214A65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9F2A182-EF43-7BAD-184D-874CC5BEB87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414DDC9-3F15-8204-9E80-B7D3431776D1}"/>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F145545-C258-600B-4306-BBEB2669DFE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典型软件开发活动</a:t>
            </a:r>
          </a:p>
        </p:txBody>
      </p:sp>
      <p:sp>
        <p:nvSpPr>
          <p:cNvPr id="5" name="日期占位符 4">
            <a:extLst>
              <a:ext uri="{FF2B5EF4-FFF2-40B4-BE49-F238E27FC236}">
                <a16:creationId xmlns:a16="http://schemas.microsoft.com/office/drawing/2014/main" id="{B90C8E95-08A0-1264-EBC1-03320DBAD044}"/>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899C82A-1854-B514-E05F-65E21FE9EEDC}"/>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8A838DE9-794B-E0E1-6DE3-E1A560FBE1EF}"/>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19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D0F91EB-66BE-51FB-FA1C-E4412B0F267B}"/>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E54AF284-D0B7-7DA9-80B6-B3F082924DFA}"/>
              </a:ext>
            </a:extLst>
          </p:cNvPr>
          <p:cNvSpPr txBox="1"/>
          <p:nvPr/>
        </p:nvSpPr>
        <p:spPr>
          <a:xfrm>
            <a:off x="641635" y="952012"/>
            <a:ext cx="10712163" cy="961225"/>
          </a:xfrm>
          <a:prstGeom prst="rect">
            <a:avLst/>
          </a:prstGeom>
          <a:noFill/>
        </p:spPr>
        <p:txBody>
          <a:bodyPr wrap="square" rtlCol="0">
            <a:spAutoFit/>
          </a:bodyPr>
          <a:lstStyle/>
          <a:p>
            <a:pPr marL="342900" indent="-342900">
              <a:lnSpc>
                <a:spcPct val="150000"/>
              </a:lnSpc>
              <a:buFont typeface="Wingdings" pitchFamily="2" charset="2"/>
              <a:buChar char="p"/>
            </a:pPr>
            <a:r>
              <a:rPr kumimoji="1" lang="zh-CN" altLang="en-US" sz="2000" b="1" dirty="0">
                <a:solidFill>
                  <a:srgbClr val="C00000"/>
                </a:solidFill>
              </a:rPr>
              <a:t>软件设计：</a:t>
            </a:r>
            <a:r>
              <a:rPr lang="zh-CN" altLang="en-US" sz="2000" dirty="0">
                <a:solidFill>
                  <a:srgbClr val="000000"/>
                </a:solidFill>
                <a:effectLst/>
                <a:latin typeface="+mn-ea"/>
              </a:rPr>
              <a:t>根据需求规格说明，确定软件体系结构，进一步设计每个系统部件的实现算法、数据结构及其接口等。</a:t>
            </a:r>
          </a:p>
        </p:txBody>
      </p:sp>
      <p:sp>
        <p:nvSpPr>
          <p:cNvPr id="8" name="矩形 7">
            <a:extLst>
              <a:ext uri="{FF2B5EF4-FFF2-40B4-BE49-F238E27FC236}">
                <a16:creationId xmlns:a16="http://schemas.microsoft.com/office/drawing/2014/main" id="{2D8F16D6-500D-B3FE-D95D-F19E22A6B382}"/>
              </a:ext>
            </a:extLst>
          </p:cNvPr>
          <p:cNvSpPr/>
          <p:nvPr/>
        </p:nvSpPr>
        <p:spPr>
          <a:xfrm>
            <a:off x="530028" y="336528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体系结构</a:t>
            </a:r>
            <a:endParaRPr kumimoji="1" lang="en-US" altLang="zh-CN" sz="2000" dirty="0">
              <a:solidFill>
                <a:schemeClr val="tx1"/>
              </a:solidFill>
            </a:endParaRPr>
          </a:p>
          <a:p>
            <a:pPr algn="ctr"/>
            <a:r>
              <a:rPr kumimoji="1" lang="zh-CN" altLang="en-US" sz="2000" dirty="0">
                <a:solidFill>
                  <a:schemeClr val="tx1"/>
                </a:solidFill>
              </a:rPr>
              <a:t>设计</a:t>
            </a:r>
          </a:p>
        </p:txBody>
      </p:sp>
      <p:sp>
        <p:nvSpPr>
          <p:cNvPr id="10" name="矩形 9">
            <a:extLst>
              <a:ext uri="{FF2B5EF4-FFF2-40B4-BE49-F238E27FC236}">
                <a16:creationId xmlns:a16="http://schemas.microsoft.com/office/drawing/2014/main" id="{5A8E9402-98A0-B15C-28C7-85176EE7BA4E}"/>
              </a:ext>
            </a:extLst>
          </p:cNvPr>
          <p:cNvSpPr/>
          <p:nvPr/>
        </p:nvSpPr>
        <p:spPr>
          <a:xfrm>
            <a:off x="2444240" y="336528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抽象描述</a:t>
            </a:r>
          </a:p>
        </p:txBody>
      </p:sp>
      <p:sp>
        <p:nvSpPr>
          <p:cNvPr id="11" name="矩形 10">
            <a:extLst>
              <a:ext uri="{FF2B5EF4-FFF2-40B4-BE49-F238E27FC236}">
                <a16:creationId xmlns:a16="http://schemas.microsoft.com/office/drawing/2014/main" id="{422D2C13-F06D-0CA2-571C-070288A4ADE0}"/>
              </a:ext>
            </a:extLst>
          </p:cNvPr>
          <p:cNvSpPr/>
          <p:nvPr/>
        </p:nvSpPr>
        <p:spPr>
          <a:xfrm>
            <a:off x="4358453" y="336528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接口设计</a:t>
            </a:r>
          </a:p>
        </p:txBody>
      </p:sp>
      <p:sp>
        <p:nvSpPr>
          <p:cNvPr id="16" name="矩形 15">
            <a:extLst>
              <a:ext uri="{FF2B5EF4-FFF2-40B4-BE49-F238E27FC236}">
                <a16:creationId xmlns:a16="http://schemas.microsoft.com/office/drawing/2014/main" id="{38111100-75B3-F230-5EE2-D64927779832}"/>
              </a:ext>
            </a:extLst>
          </p:cNvPr>
          <p:cNvSpPr/>
          <p:nvPr/>
        </p:nvSpPr>
        <p:spPr>
          <a:xfrm>
            <a:off x="6272665" y="3364288"/>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组件设计</a:t>
            </a:r>
          </a:p>
        </p:txBody>
      </p:sp>
      <p:sp>
        <p:nvSpPr>
          <p:cNvPr id="18" name="矩形 17">
            <a:extLst>
              <a:ext uri="{FF2B5EF4-FFF2-40B4-BE49-F238E27FC236}">
                <a16:creationId xmlns:a16="http://schemas.microsoft.com/office/drawing/2014/main" id="{7FEA57F6-7453-D5B0-BE6C-5956E9464B35}"/>
              </a:ext>
            </a:extLst>
          </p:cNvPr>
          <p:cNvSpPr/>
          <p:nvPr/>
        </p:nvSpPr>
        <p:spPr>
          <a:xfrm>
            <a:off x="1487372" y="2084512"/>
            <a:ext cx="1500041" cy="73348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需求规格</a:t>
            </a:r>
            <a:endParaRPr kumimoji="1" lang="en-US" altLang="zh-CN" sz="2000" dirty="0">
              <a:solidFill>
                <a:schemeClr val="tx1"/>
              </a:solidFill>
            </a:endParaRPr>
          </a:p>
          <a:p>
            <a:pPr algn="ctr"/>
            <a:r>
              <a:rPr kumimoji="1" lang="zh-CN" altLang="en-US" sz="2000" dirty="0">
                <a:solidFill>
                  <a:schemeClr val="tx1"/>
                </a:solidFill>
              </a:rPr>
              <a:t>说明</a:t>
            </a:r>
          </a:p>
        </p:txBody>
      </p:sp>
      <p:cxnSp>
        <p:nvCxnSpPr>
          <p:cNvPr id="21" name="直线箭头连接符 20">
            <a:extLst>
              <a:ext uri="{FF2B5EF4-FFF2-40B4-BE49-F238E27FC236}">
                <a16:creationId xmlns:a16="http://schemas.microsoft.com/office/drawing/2014/main" id="{6EAE8741-96D0-F327-65C4-131E0CC8A447}"/>
              </a:ext>
            </a:extLst>
          </p:cNvPr>
          <p:cNvCxnSpPr>
            <a:stCxn id="8" idx="3"/>
            <a:endCxn id="10" idx="1"/>
          </p:cNvCxnSpPr>
          <p:nvPr/>
        </p:nvCxnSpPr>
        <p:spPr>
          <a:xfrm>
            <a:off x="2030546" y="3748525"/>
            <a:ext cx="4136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直线箭头连接符 23">
            <a:extLst>
              <a:ext uri="{FF2B5EF4-FFF2-40B4-BE49-F238E27FC236}">
                <a16:creationId xmlns:a16="http://schemas.microsoft.com/office/drawing/2014/main" id="{42FB035E-52B9-9628-11E2-5AF7D63D9C21}"/>
              </a:ext>
            </a:extLst>
          </p:cNvPr>
          <p:cNvCxnSpPr>
            <a:cxnSpLocks/>
            <a:stCxn id="10" idx="3"/>
            <a:endCxn id="11" idx="1"/>
          </p:cNvCxnSpPr>
          <p:nvPr/>
        </p:nvCxnSpPr>
        <p:spPr>
          <a:xfrm>
            <a:off x="3944758" y="3748525"/>
            <a:ext cx="41369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D370B1F9-AF9C-EFA7-4008-1E2A2B724BFA}"/>
              </a:ext>
            </a:extLst>
          </p:cNvPr>
          <p:cNvCxnSpPr>
            <a:stCxn id="11" idx="3"/>
            <a:endCxn id="16" idx="1"/>
          </p:cNvCxnSpPr>
          <p:nvPr/>
        </p:nvCxnSpPr>
        <p:spPr>
          <a:xfrm flipV="1">
            <a:off x="5858971" y="3747529"/>
            <a:ext cx="413694" cy="99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31" name="组合 30">
            <a:extLst>
              <a:ext uri="{FF2B5EF4-FFF2-40B4-BE49-F238E27FC236}">
                <a16:creationId xmlns:a16="http://schemas.microsoft.com/office/drawing/2014/main" id="{F3095B7C-6AAE-68E1-0237-72B0246D412A}"/>
              </a:ext>
            </a:extLst>
          </p:cNvPr>
          <p:cNvGrpSpPr/>
          <p:nvPr/>
        </p:nvGrpSpPr>
        <p:grpSpPr>
          <a:xfrm>
            <a:off x="1179098" y="4852654"/>
            <a:ext cx="1626093" cy="865569"/>
            <a:chOff x="2254928" y="4798384"/>
            <a:chExt cx="1626093" cy="865569"/>
          </a:xfrm>
        </p:grpSpPr>
        <p:sp>
          <p:nvSpPr>
            <p:cNvPr id="30" name="矩形 29">
              <a:extLst>
                <a:ext uri="{FF2B5EF4-FFF2-40B4-BE49-F238E27FC236}">
                  <a16:creationId xmlns:a16="http://schemas.microsoft.com/office/drawing/2014/main" id="{D5C81422-C694-16C7-6C5B-3C1237B98502}"/>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EF05FE80-7F2F-C74E-4BA7-85CBC59D0ED9}"/>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i="1" dirty="0">
                  <a:solidFill>
                    <a:schemeClr val="tx1"/>
                  </a:solidFill>
                </a:rPr>
                <a:t>系统</a:t>
              </a:r>
              <a:endParaRPr kumimoji="1" lang="en-US" altLang="zh-CN" i="1" dirty="0">
                <a:solidFill>
                  <a:schemeClr val="tx1"/>
                </a:solidFill>
              </a:endParaRPr>
            </a:p>
            <a:p>
              <a:pPr algn="ctr"/>
              <a:r>
                <a:rPr kumimoji="1" lang="zh-CN" altLang="en-US" i="1" dirty="0">
                  <a:solidFill>
                    <a:schemeClr val="tx1"/>
                  </a:solidFill>
                </a:rPr>
                <a:t>体系结构</a:t>
              </a:r>
            </a:p>
          </p:txBody>
        </p:sp>
      </p:grpSp>
      <p:grpSp>
        <p:nvGrpSpPr>
          <p:cNvPr id="32" name="组合 31">
            <a:extLst>
              <a:ext uri="{FF2B5EF4-FFF2-40B4-BE49-F238E27FC236}">
                <a16:creationId xmlns:a16="http://schemas.microsoft.com/office/drawing/2014/main" id="{597129A5-9F89-DADD-F277-D2E0E9EDAA0E}"/>
              </a:ext>
            </a:extLst>
          </p:cNvPr>
          <p:cNvGrpSpPr/>
          <p:nvPr/>
        </p:nvGrpSpPr>
        <p:grpSpPr>
          <a:xfrm>
            <a:off x="3206303" y="4846282"/>
            <a:ext cx="1626093" cy="865569"/>
            <a:chOff x="2254928" y="4798384"/>
            <a:chExt cx="1626093" cy="865569"/>
          </a:xfrm>
        </p:grpSpPr>
        <p:sp>
          <p:nvSpPr>
            <p:cNvPr id="33" name="矩形 32">
              <a:extLst>
                <a:ext uri="{FF2B5EF4-FFF2-40B4-BE49-F238E27FC236}">
                  <a16:creationId xmlns:a16="http://schemas.microsoft.com/office/drawing/2014/main" id="{928076B9-DE75-F5BE-D298-AFF0ABBDBACD}"/>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F1350B25-73FF-E4C9-FC4F-6715A1F0CFEE}"/>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i="1" dirty="0">
                  <a:solidFill>
                    <a:schemeClr val="tx1"/>
                  </a:solidFill>
                </a:rPr>
                <a:t>系统规格</a:t>
              </a:r>
              <a:endParaRPr kumimoji="1" lang="en-US" altLang="zh-CN" i="1" dirty="0">
                <a:solidFill>
                  <a:schemeClr val="tx1"/>
                </a:solidFill>
              </a:endParaRPr>
            </a:p>
            <a:p>
              <a:pPr algn="ctr"/>
              <a:r>
                <a:rPr kumimoji="1" lang="zh-CN" altLang="en-US" i="1" dirty="0">
                  <a:solidFill>
                    <a:schemeClr val="tx1"/>
                  </a:solidFill>
                </a:rPr>
                <a:t>说明书</a:t>
              </a:r>
            </a:p>
          </p:txBody>
        </p:sp>
      </p:grpSp>
      <p:grpSp>
        <p:nvGrpSpPr>
          <p:cNvPr id="35" name="组合 34">
            <a:extLst>
              <a:ext uri="{FF2B5EF4-FFF2-40B4-BE49-F238E27FC236}">
                <a16:creationId xmlns:a16="http://schemas.microsoft.com/office/drawing/2014/main" id="{4C9AB728-E809-66A3-1651-79C9324904E5}"/>
              </a:ext>
            </a:extLst>
          </p:cNvPr>
          <p:cNvGrpSpPr/>
          <p:nvPr/>
        </p:nvGrpSpPr>
        <p:grpSpPr>
          <a:xfrm>
            <a:off x="5298590" y="4852652"/>
            <a:ext cx="1626093" cy="865569"/>
            <a:chOff x="2254928" y="4798384"/>
            <a:chExt cx="1626093" cy="865569"/>
          </a:xfrm>
        </p:grpSpPr>
        <p:sp>
          <p:nvSpPr>
            <p:cNvPr id="36" name="矩形 35">
              <a:extLst>
                <a:ext uri="{FF2B5EF4-FFF2-40B4-BE49-F238E27FC236}">
                  <a16:creationId xmlns:a16="http://schemas.microsoft.com/office/drawing/2014/main" id="{92567248-ADA2-3031-7791-E02E4823E6FF}"/>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7" name="矩形 36">
              <a:extLst>
                <a:ext uri="{FF2B5EF4-FFF2-40B4-BE49-F238E27FC236}">
                  <a16:creationId xmlns:a16="http://schemas.microsoft.com/office/drawing/2014/main" id="{176FF049-1DD6-F249-1E5B-C42217ACFDDC}"/>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i="1" dirty="0">
                  <a:solidFill>
                    <a:schemeClr val="tx1"/>
                  </a:solidFill>
                </a:rPr>
                <a:t>接口说明</a:t>
              </a:r>
            </a:p>
          </p:txBody>
        </p:sp>
      </p:grpSp>
      <p:grpSp>
        <p:nvGrpSpPr>
          <p:cNvPr id="38" name="组合 37">
            <a:extLst>
              <a:ext uri="{FF2B5EF4-FFF2-40B4-BE49-F238E27FC236}">
                <a16:creationId xmlns:a16="http://schemas.microsoft.com/office/drawing/2014/main" id="{57E28249-30DA-E598-441C-D7F9B94D9762}"/>
              </a:ext>
            </a:extLst>
          </p:cNvPr>
          <p:cNvGrpSpPr/>
          <p:nvPr/>
        </p:nvGrpSpPr>
        <p:grpSpPr>
          <a:xfrm>
            <a:off x="7390877" y="4846282"/>
            <a:ext cx="1626093" cy="865569"/>
            <a:chOff x="2254928" y="4798384"/>
            <a:chExt cx="1626093" cy="865569"/>
          </a:xfrm>
        </p:grpSpPr>
        <p:sp>
          <p:nvSpPr>
            <p:cNvPr id="39" name="矩形 38">
              <a:extLst>
                <a:ext uri="{FF2B5EF4-FFF2-40B4-BE49-F238E27FC236}">
                  <a16:creationId xmlns:a16="http://schemas.microsoft.com/office/drawing/2014/main" id="{310B9D9C-A9AD-F0CA-5D23-A0E2EB4CD8DF}"/>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0" name="矩形 39">
              <a:extLst>
                <a:ext uri="{FF2B5EF4-FFF2-40B4-BE49-F238E27FC236}">
                  <a16:creationId xmlns:a16="http://schemas.microsoft.com/office/drawing/2014/main" id="{D627AF85-0471-7684-0242-9E032266BA7C}"/>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i="1" dirty="0">
                  <a:solidFill>
                    <a:schemeClr val="tx1"/>
                  </a:solidFill>
                </a:rPr>
                <a:t>组件说明</a:t>
              </a:r>
            </a:p>
          </p:txBody>
        </p:sp>
      </p:grpSp>
      <p:sp>
        <p:nvSpPr>
          <p:cNvPr id="46" name="任意形状 45">
            <a:extLst>
              <a:ext uri="{FF2B5EF4-FFF2-40B4-BE49-F238E27FC236}">
                <a16:creationId xmlns:a16="http://schemas.microsoft.com/office/drawing/2014/main" id="{43C26D6A-AD0F-C721-5881-BC14BE83F097}"/>
              </a:ext>
            </a:extLst>
          </p:cNvPr>
          <p:cNvSpPr/>
          <p:nvPr/>
        </p:nvSpPr>
        <p:spPr>
          <a:xfrm>
            <a:off x="1637095" y="4066979"/>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7" name="任意形状 46">
            <a:extLst>
              <a:ext uri="{FF2B5EF4-FFF2-40B4-BE49-F238E27FC236}">
                <a16:creationId xmlns:a16="http://schemas.microsoft.com/office/drawing/2014/main" id="{97217640-9E14-4FBF-CF8D-F1F12EE9FDA2}"/>
              </a:ext>
            </a:extLst>
          </p:cNvPr>
          <p:cNvSpPr/>
          <p:nvPr/>
        </p:nvSpPr>
        <p:spPr>
          <a:xfrm>
            <a:off x="3578195" y="4084698"/>
            <a:ext cx="363985" cy="785672"/>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8" name="任意形状 47">
            <a:extLst>
              <a:ext uri="{FF2B5EF4-FFF2-40B4-BE49-F238E27FC236}">
                <a16:creationId xmlns:a16="http://schemas.microsoft.com/office/drawing/2014/main" id="{D27837B7-B07D-E10B-6817-4D07708B18FE}"/>
              </a:ext>
            </a:extLst>
          </p:cNvPr>
          <p:cNvSpPr/>
          <p:nvPr/>
        </p:nvSpPr>
        <p:spPr>
          <a:xfrm>
            <a:off x="5554235" y="4059455"/>
            <a:ext cx="363985" cy="754541"/>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49" name="任意形状 48">
            <a:extLst>
              <a:ext uri="{FF2B5EF4-FFF2-40B4-BE49-F238E27FC236}">
                <a16:creationId xmlns:a16="http://schemas.microsoft.com/office/drawing/2014/main" id="{A3D9679C-A721-150D-20A2-F8A026EA42D2}"/>
              </a:ext>
            </a:extLst>
          </p:cNvPr>
          <p:cNvSpPr/>
          <p:nvPr/>
        </p:nvSpPr>
        <p:spPr>
          <a:xfrm>
            <a:off x="7433896" y="4059454"/>
            <a:ext cx="363985" cy="754541"/>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12" name="矩形 11">
            <a:extLst>
              <a:ext uri="{FF2B5EF4-FFF2-40B4-BE49-F238E27FC236}">
                <a16:creationId xmlns:a16="http://schemas.microsoft.com/office/drawing/2014/main" id="{1D33E983-C610-1144-2F87-89B4FF41B879}"/>
              </a:ext>
            </a:extLst>
          </p:cNvPr>
          <p:cNvSpPr/>
          <p:nvPr/>
        </p:nvSpPr>
        <p:spPr>
          <a:xfrm>
            <a:off x="8186877" y="3364288"/>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数据结构</a:t>
            </a:r>
            <a:endParaRPr kumimoji="1" lang="en-US" altLang="zh-CN" sz="2000" dirty="0">
              <a:solidFill>
                <a:schemeClr val="tx1"/>
              </a:solidFill>
            </a:endParaRPr>
          </a:p>
          <a:p>
            <a:pPr algn="ctr"/>
            <a:r>
              <a:rPr kumimoji="1" lang="zh-CN" altLang="en-US" sz="2000" dirty="0">
                <a:solidFill>
                  <a:schemeClr val="tx1"/>
                </a:solidFill>
              </a:rPr>
              <a:t>设计</a:t>
            </a:r>
          </a:p>
        </p:txBody>
      </p:sp>
      <p:sp>
        <p:nvSpPr>
          <p:cNvPr id="13" name="矩形 12">
            <a:extLst>
              <a:ext uri="{FF2B5EF4-FFF2-40B4-BE49-F238E27FC236}">
                <a16:creationId xmlns:a16="http://schemas.microsoft.com/office/drawing/2014/main" id="{E5FFB73B-B556-F9DF-5288-FCDBA675297E}"/>
              </a:ext>
            </a:extLst>
          </p:cNvPr>
          <p:cNvSpPr/>
          <p:nvPr/>
        </p:nvSpPr>
        <p:spPr>
          <a:xfrm>
            <a:off x="10101089" y="3364288"/>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算法设计</a:t>
            </a:r>
          </a:p>
        </p:txBody>
      </p:sp>
      <p:sp>
        <p:nvSpPr>
          <p:cNvPr id="14" name="任意形状 13">
            <a:extLst>
              <a:ext uri="{FF2B5EF4-FFF2-40B4-BE49-F238E27FC236}">
                <a16:creationId xmlns:a16="http://schemas.microsoft.com/office/drawing/2014/main" id="{E29F9725-D4C0-A7C9-17F7-89466FB9819A}"/>
              </a:ext>
            </a:extLst>
          </p:cNvPr>
          <p:cNvSpPr/>
          <p:nvPr/>
        </p:nvSpPr>
        <p:spPr>
          <a:xfrm rot="10800000" flipH="1">
            <a:off x="2402193" y="4084697"/>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20" name="组合 19">
            <a:extLst>
              <a:ext uri="{FF2B5EF4-FFF2-40B4-BE49-F238E27FC236}">
                <a16:creationId xmlns:a16="http://schemas.microsoft.com/office/drawing/2014/main" id="{C9DA6DBA-0FF6-1B11-937E-6A940E17D836}"/>
              </a:ext>
            </a:extLst>
          </p:cNvPr>
          <p:cNvGrpSpPr/>
          <p:nvPr/>
        </p:nvGrpSpPr>
        <p:grpSpPr>
          <a:xfrm>
            <a:off x="9483164" y="4846282"/>
            <a:ext cx="1626093" cy="865569"/>
            <a:chOff x="2254928" y="4798384"/>
            <a:chExt cx="1626093" cy="865569"/>
          </a:xfrm>
        </p:grpSpPr>
        <p:sp>
          <p:nvSpPr>
            <p:cNvPr id="22" name="矩形 21">
              <a:extLst>
                <a:ext uri="{FF2B5EF4-FFF2-40B4-BE49-F238E27FC236}">
                  <a16:creationId xmlns:a16="http://schemas.microsoft.com/office/drawing/2014/main" id="{F7CA9E57-4576-A806-5870-70CD0BE58124}"/>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3" name="矩形 22">
              <a:extLst>
                <a:ext uri="{FF2B5EF4-FFF2-40B4-BE49-F238E27FC236}">
                  <a16:creationId xmlns:a16="http://schemas.microsoft.com/office/drawing/2014/main" id="{C962A346-BF03-AECD-495F-4ADA3298DDFD}"/>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i="1" dirty="0">
                  <a:solidFill>
                    <a:schemeClr val="tx1"/>
                  </a:solidFill>
                </a:rPr>
                <a:t>代码说明</a:t>
              </a:r>
              <a:endParaRPr kumimoji="1" lang="en-US" altLang="zh-CN" i="1" dirty="0">
                <a:solidFill>
                  <a:schemeClr val="tx1"/>
                </a:solidFill>
              </a:endParaRPr>
            </a:p>
            <a:p>
              <a:pPr algn="ctr"/>
              <a:r>
                <a:rPr kumimoji="1" lang="zh-CN" altLang="en-US" i="1" dirty="0">
                  <a:solidFill>
                    <a:schemeClr val="tx1"/>
                  </a:solidFill>
                </a:rPr>
                <a:t>注释</a:t>
              </a:r>
            </a:p>
          </p:txBody>
        </p:sp>
      </p:grpSp>
      <p:sp>
        <p:nvSpPr>
          <p:cNvPr id="25" name="任意形状 24">
            <a:extLst>
              <a:ext uri="{FF2B5EF4-FFF2-40B4-BE49-F238E27FC236}">
                <a16:creationId xmlns:a16="http://schemas.microsoft.com/office/drawing/2014/main" id="{305B74D8-D0C3-6C0B-4760-5234D9ECDCE2}"/>
              </a:ext>
            </a:extLst>
          </p:cNvPr>
          <p:cNvSpPr/>
          <p:nvPr/>
        </p:nvSpPr>
        <p:spPr>
          <a:xfrm>
            <a:off x="9422701" y="4059454"/>
            <a:ext cx="363985" cy="754541"/>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26" name="任意形状 25">
            <a:extLst>
              <a:ext uri="{FF2B5EF4-FFF2-40B4-BE49-F238E27FC236}">
                <a16:creationId xmlns:a16="http://schemas.microsoft.com/office/drawing/2014/main" id="{BEE781D3-48A9-92B7-3D31-26BDBFAE6007}"/>
              </a:ext>
            </a:extLst>
          </p:cNvPr>
          <p:cNvSpPr/>
          <p:nvPr/>
        </p:nvSpPr>
        <p:spPr>
          <a:xfrm flipH="1">
            <a:off x="10228888" y="4075597"/>
            <a:ext cx="363985" cy="754541"/>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27" name="任意形状 26">
            <a:extLst>
              <a:ext uri="{FF2B5EF4-FFF2-40B4-BE49-F238E27FC236}">
                <a16:creationId xmlns:a16="http://schemas.microsoft.com/office/drawing/2014/main" id="{717F5CDA-CFE4-6494-FFBC-4E69542465E2}"/>
              </a:ext>
            </a:extLst>
          </p:cNvPr>
          <p:cNvSpPr/>
          <p:nvPr/>
        </p:nvSpPr>
        <p:spPr>
          <a:xfrm rot="10800000" flipH="1">
            <a:off x="4320867" y="4084697"/>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1" name="任意形状 40">
            <a:extLst>
              <a:ext uri="{FF2B5EF4-FFF2-40B4-BE49-F238E27FC236}">
                <a16:creationId xmlns:a16="http://schemas.microsoft.com/office/drawing/2014/main" id="{3A594BAB-B8DD-4E53-01B7-5200B5BA4287}"/>
              </a:ext>
            </a:extLst>
          </p:cNvPr>
          <p:cNvSpPr/>
          <p:nvPr/>
        </p:nvSpPr>
        <p:spPr>
          <a:xfrm rot="10800000" flipH="1">
            <a:off x="6191194" y="4059454"/>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42" name="任意形状 41">
            <a:extLst>
              <a:ext uri="{FF2B5EF4-FFF2-40B4-BE49-F238E27FC236}">
                <a16:creationId xmlns:a16="http://schemas.microsoft.com/office/drawing/2014/main" id="{6E568A2B-D632-ABC9-E1F6-DF3A6AC88514}"/>
              </a:ext>
            </a:extLst>
          </p:cNvPr>
          <p:cNvSpPr/>
          <p:nvPr/>
        </p:nvSpPr>
        <p:spPr>
          <a:xfrm rot="10800000" flipH="1">
            <a:off x="7992207" y="4029786"/>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43" name="任意形状 42">
            <a:extLst>
              <a:ext uri="{FF2B5EF4-FFF2-40B4-BE49-F238E27FC236}">
                <a16:creationId xmlns:a16="http://schemas.microsoft.com/office/drawing/2014/main" id="{9FA1EDFA-45C1-9A19-7E45-BADE0832E1ED}"/>
              </a:ext>
            </a:extLst>
          </p:cNvPr>
          <p:cNvSpPr/>
          <p:nvPr/>
        </p:nvSpPr>
        <p:spPr>
          <a:xfrm rot="10800000" flipH="1">
            <a:off x="10469878" y="4057282"/>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44" name="任意形状 43">
            <a:extLst>
              <a:ext uri="{FF2B5EF4-FFF2-40B4-BE49-F238E27FC236}">
                <a16:creationId xmlns:a16="http://schemas.microsoft.com/office/drawing/2014/main" id="{27A33ECB-DCC3-0D63-46A1-EBF16570C9C2}"/>
              </a:ext>
            </a:extLst>
          </p:cNvPr>
          <p:cNvSpPr/>
          <p:nvPr/>
        </p:nvSpPr>
        <p:spPr>
          <a:xfrm>
            <a:off x="2639898" y="2745092"/>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5" name="任意形状 44">
            <a:extLst>
              <a:ext uri="{FF2B5EF4-FFF2-40B4-BE49-F238E27FC236}">
                <a16:creationId xmlns:a16="http://schemas.microsoft.com/office/drawing/2014/main" id="{0BF60C00-D471-B9EB-E8D5-6FB2909C4840}"/>
              </a:ext>
            </a:extLst>
          </p:cNvPr>
          <p:cNvSpPr/>
          <p:nvPr/>
        </p:nvSpPr>
        <p:spPr>
          <a:xfrm flipH="1">
            <a:off x="1492804" y="2729242"/>
            <a:ext cx="363985" cy="785673"/>
          </a:xfrm>
          <a:custGeom>
            <a:avLst/>
            <a:gdLst>
              <a:gd name="connsiteX0" fmla="*/ 0 w 363985"/>
              <a:gd name="connsiteY0" fmla="*/ 0 h 1020932"/>
              <a:gd name="connsiteX1" fmla="*/ 301841 w 363985"/>
              <a:gd name="connsiteY1" fmla="*/ 488272 h 1020932"/>
              <a:gd name="connsiteX2" fmla="*/ 363985 w 363985"/>
              <a:gd name="connsiteY2" fmla="*/ 1020932 h 1020932"/>
            </a:gdLst>
            <a:ahLst/>
            <a:cxnLst>
              <a:cxn ang="0">
                <a:pos x="connsiteX0" y="connsiteY0"/>
              </a:cxn>
              <a:cxn ang="0">
                <a:pos x="connsiteX1" y="connsiteY1"/>
              </a:cxn>
              <a:cxn ang="0">
                <a:pos x="connsiteX2" y="connsiteY2"/>
              </a:cxn>
            </a:cxnLst>
            <a:rect l="l" t="t" r="r" b="b"/>
            <a:pathLst>
              <a:path w="363985" h="1020932">
                <a:moveTo>
                  <a:pt x="0" y="0"/>
                </a:moveTo>
                <a:cubicBezTo>
                  <a:pt x="120588" y="159058"/>
                  <a:pt x="241177" y="318117"/>
                  <a:pt x="301841" y="488272"/>
                </a:cubicBezTo>
                <a:cubicBezTo>
                  <a:pt x="362505" y="658427"/>
                  <a:pt x="363245" y="839679"/>
                  <a:pt x="363985" y="1020932"/>
                </a:cubicBezTo>
              </a:path>
            </a:pathLst>
          </a:cu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17" name="直线箭头连接符 16">
            <a:extLst>
              <a:ext uri="{FF2B5EF4-FFF2-40B4-BE49-F238E27FC236}">
                <a16:creationId xmlns:a16="http://schemas.microsoft.com/office/drawing/2014/main" id="{FFB74B35-006A-B47D-8715-C273AEE4553C}"/>
              </a:ext>
            </a:extLst>
          </p:cNvPr>
          <p:cNvCxnSpPr>
            <a:cxnSpLocks/>
            <a:stCxn id="16" idx="3"/>
            <a:endCxn id="12" idx="1"/>
          </p:cNvCxnSpPr>
          <p:nvPr/>
        </p:nvCxnSpPr>
        <p:spPr>
          <a:xfrm>
            <a:off x="7773183" y="3747529"/>
            <a:ext cx="4136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直线箭头连接符 50">
            <a:extLst>
              <a:ext uri="{FF2B5EF4-FFF2-40B4-BE49-F238E27FC236}">
                <a16:creationId xmlns:a16="http://schemas.microsoft.com/office/drawing/2014/main" id="{D370B1F9-AF9C-EFA7-4008-1E2A2B724BFA}"/>
              </a:ext>
            </a:extLst>
          </p:cNvPr>
          <p:cNvCxnSpPr>
            <a:cxnSpLocks/>
            <a:stCxn id="12" idx="3"/>
            <a:endCxn id="13" idx="1"/>
          </p:cNvCxnSpPr>
          <p:nvPr/>
        </p:nvCxnSpPr>
        <p:spPr>
          <a:xfrm>
            <a:off x="9687395" y="3747529"/>
            <a:ext cx="4136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593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4B472-042F-C06E-125A-744993B30D6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33B98591-308F-5EBB-80D0-AE14C96F8578}"/>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2F09122-DC5D-C382-DF92-E218E4D7DB50}"/>
              </a:ext>
            </a:extLst>
          </p:cNvPr>
          <p:cNvSpPr>
            <a:spLocks noGrp="1"/>
          </p:cNvSpPr>
          <p:nvPr>
            <p:ph type="ctrTitle"/>
          </p:nvPr>
        </p:nvSpPr>
        <p:spPr/>
        <p:txBody>
          <a:bodyPr>
            <a:normAutofit/>
          </a:bodyPr>
          <a:lstStyle/>
          <a:p>
            <a:r>
              <a:rPr kumimoji="1" lang="zh-CN" altLang="en-US" sz="4000" dirty="0">
                <a:latin typeface="+mn-ea"/>
                <a:ea typeface="+mn-ea"/>
              </a:rPr>
              <a:t>软件质量</a:t>
            </a:r>
          </a:p>
        </p:txBody>
      </p:sp>
      <p:sp>
        <p:nvSpPr>
          <p:cNvPr id="3" name="副标题 2">
            <a:extLst>
              <a:ext uri="{FF2B5EF4-FFF2-40B4-BE49-F238E27FC236}">
                <a16:creationId xmlns:a16="http://schemas.microsoft.com/office/drawing/2014/main" id="{E08C16FF-E4D4-AFC2-3714-D41D4415FC2D}"/>
              </a:ext>
            </a:extLst>
          </p:cNvPr>
          <p:cNvSpPr>
            <a:spLocks noGrp="1"/>
          </p:cNvSpPr>
          <p:nvPr>
            <p:ph type="subTitle" idx="1"/>
          </p:nvPr>
        </p:nvSpPr>
        <p:spPr>
          <a:xfrm>
            <a:off x="3810000" y="3720317"/>
            <a:ext cx="4572000" cy="1655762"/>
          </a:xfrm>
        </p:spPr>
        <p:txBody>
          <a:bodyPr>
            <a:noAutofit/>
          </a:bodyPr>
          <a:lstStyle/>
          <a:p>
            <a:pPr marL="342900" indent="-342900" algn="l">
              <a:lnSpc>
                <a:spcPct val="100000"/>
              </a:lnSpc>
              <a:buClr>
                <a:srgbClr val="C00000"/>
              </a:buClr>
              <a:buFont typeface="Wingdings" pitchFamily="2" charset="2"/>
              <a:buChar char="n"/>
            </a:pPr>
            <a:r>
              <a:rPr kumimoji="1" lang="zh-CN" altLang="en-US" sz="2000" dirty="0"/>
              <a:t>什么是好的软件</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产品的质量</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过程的质量</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商业环境背景下的质量</a:t>
            </a:r>
            <a:endParaRPr kumimoji="1" lang="en-US" altLang="zh-CN" sz="2000" dirty="0"/>
          </a:p>
          <a:p>
            <a:pPr marL="342900" indent="-342900" algn="l">
              <a:lnSpc>
                <a:spcPct val="100000"/>
              </a:lnSpc>
              <a:buClr>
                <a:srgbClr val="C00000"/>
              </a:buClr>
              <a:buFont typeface="Wingdings" pitchFamily="2" charset="2"/>
              <a:buChar char="n"/>
            </a:pPr>
            <a:endParaRPr kumimoji="1" lang="zh-CN" altLang="en-US" sz="2000" dirty="0"/>
          </a:p>
        </p:txBody>
      </p:sp>
      <p:pic>
        <p:nvPicPr>
          <p:cNvPr id="11" name="图形 10" descr="徽章 1 纯色填充">
            <a:extLst>
              <a:ext uri="{FF2B5EF4-FFF2-40B4-BE49-F238E27FC236}">
                <a16:creationId xmlns:a16="http://schemas.microsoft.com/office/drawing/2014/main" id="{24B84077-5354-7C79-66DF-8D350E4F3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0327" y="2831090"/>
            <a:ext cx="678873" cy="678873"/>
          </a:xfrm>
          <a:prstGeom prst="rect">
            <a:avLst/>
          </a:prstGeom>
        </p:spPr>
      </p:pic>
      <p:cxnSp>
        <p:nvCxnSpPr>
          <p:cNvPr id="13" name="直线连接符 12">
            <a:extLst>
              <a:ext uri="{FF2B5EF4-FFF2-40B4-BE49-F238E27FC236}">
                <a16:creationId xmlns:a16="http://schemas.microsoft.com/office/drawing/2014/main" id="{A875EEE5-2CB5-A2DA-FEA2-9E5215EAA8C6}"/>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9587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33F6A-47CD-3C55-8BF5-3C4F2489138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D0E0E23-C954-F6C6-2AFC-F423606F30A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A96BDC4-A2C9-C880-380F-EAA1746EFDD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87416E7-A034-16E9-1009-BC1ACC5B4C09}"/>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典型软件开发活动</a:t>
            </a:r>
          </a:p>
        </p:txBody>
      </p:sp>
      <p:sp>
        <p:nvSpPr>
          <p:cNvPr id="5" name="日期占位符 4">
            <a:extLst>
              <a:ext uri="{FF2B5EF4-FFF2-40B4-BE49-F238E27FC236}">
                <a16:creationId xmlns:a16="http://schemas.microsoft.com/office/drawing/2014/main" id="{25769759-97EA-B117-2BB7-06520FE5DC6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FEE778D-A42B-1600-AEC1-D94444809E1A}"/>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4DB1C47-0636-C125-0BE0-CDCAD10E2424}"/>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2339FB0A-1125-9A66-FF62-A3CD959C9301}"/>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C65E6426-947F-3E5A-57BE-855CEF358BFD}"/>
              </a:ext>
            </a:extLst>
          </p:cNvPr>
          <p:cNvSpPr txBox="1"/>
          <p:nvPr/>
        </p:nvSpPr>
        <p:spPr>
          <a:xfrm>
            <a:off x="641635" y="952012"/>
            <a:ext cx="10712163" cy="961225"/>
          </a:xfrm>
          <a:prstGeom prst="rect">
            <a:avLst/>
          </a:prstGeom>
          <a:noFill/>
        </p:spPr>
        <p:txBody>
          <a:bodyPr wrap="square" rtlCol="0">
            <a:spAutoFit/>
          </a:bodyPr>
          <a:lstStyle/>
          <a:p>
            <a:pPr marL="342900" indent="-342900">
              <a:lnSpc>
                <a:spcPct val="150000"/>
              </a:lnSpc>
              <a:buFont typeface="Wingdings" pitchFamily="2" charset="2"/>
              <a:buChar char="p"/>
            </a:pPr>
            <a:r>
              <a:rPr kumimoji="1" lang="zh-CN" altLang="en-US" sz="2000" b="1" dirty="0">
                <a:solidFill>
                  <a:srgbClr val="C00000"/>
                </a:solidFill>
              </a:rPr>
              <a:t>软件实现：</a:t>
            </a:r>
            <a:r>
              <a:rPr lang="zh-CN" altLang="en-US" sz="2000" dirty="0">
                <a:solidFill>
                  <a:srgbClr val="000000"/>
                </a:solidFill>
                <a:effectLst/>
                <a:latin typeface="+mn-ea"/>
              </a:rPr>
              <a:t>概括地说是将软件设计转换成程序代码，这是一个复杂而迭代的过程，要求根据设计模型进行程序设计以及正确而高效地编写和测试代码。</a:t>
            </a:r>
          </a:p>
        </p:txBody>
      </p:sp>
      <p:sp>
        <p:nvSpPr>
          <p:cNvPr id="8" name="矩形 7">
            <a:extLst>
              <a:ext uri="{FF2B5EF4-FFF2-40B4-BE49-F238E27FC236}">
                <a16:creationId xmlns:a16="http://schemas.microsoft.com/office/drawing/2014/main" id="{D6E9D062-CD9D-B212-25BA-97421782B39E}"/>
              </a:ext>
            </a:extLst>
          </p:cNvPr>
          <p:cNvSpPr/>
          <p:nvPr/>
        </p:nvSpPr>
        <p:spPr>
          <a:xfrm>
            <a:off x="3117196" y="370684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编写代码</a:t>
            </a:r>
            <a:endParaRPr kumimoji="1" lang="en-US" altLang="zh-CN" sz="2000" dirty="0">
              <a:solidFill>
                <a:schemeClr val="tx1"/>
              </a:solidFill>
            </a:endParaRPr>
          </a:p>
        </p:txBody>
      </p:sp>
      <p:sp>
        <p:nvSpPr>
          <p:cNvPr id="10" name="矩形 9">
            <a:extLst>
              <a:ext uri="{FF2B5EF4-FFF2-40B4-BE49-F238E27FC236}">
                <a16:creationId xmlns:a16="http://schemas.microsoft.com/office/drawing/2014/main" id="{2DDE79DD-F886-0957-DE33-DF5BD026FC5C}"/>
              </a:ext>
            </a:extLst>
          </p:cNvPr>
          <p:cNvSpPr/>
          <p:nvPr/>
        </p:nvSpPr>
        <p:spPr>
          <a:xfrm>
            <a:off x="3727949" y="2872720"/>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理解模型</a:t>
            </a:r>
          </a:p>
        </p:txBody>
      </p:sp>
      <p:sp>
        <p:nvSpPr>
          <p:cNvPr id="11" name="矩形 10">
            <a:extLst>
              <a:ext uri="{FF2B5EF4-FFF2-40B4-BE49-F238E27FC236}">
                <a16:creationId xmlns:a16="http://schemas.microsoft.com/office/drawing/2014/main" id="{AC9EB7CB-BDDF-9E68-F87B-B70A998EDA2E}"/>
              </a:ext>
            </a:extLst>
          </p:cNvPr>
          <p:cNvSpPr/>
          <p:nvPr/>
        </p:nvSpPr>
        <p:spPr>
          <a:xfrm>
            <a:off x="3732086" y="4560205"/>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编写文档</a:t>
            </a:r>
          </a:p>
        </p:txBody>
      </p:sp>
      <p:sp>
        <p:nvSpPr>
          <p:cNvPr id="16" name="矩形 15">
            <a:extLst>
              <a:ext uri="{FF2B5EF4-FFF2-40B4-BE49-F238E27FC236}">
                <a16:creationId xmlns:a16="http://schemas.microsoft.com/office/drawing/2014/main" id="{B4B3059A-2525-6854-9AC5-A7F32FFC0606}"/>
              </a:ext>
            </a:extLst>
          </p:cNvPr>
          <p:cNvSpPr/>
          <p:nvPr/>
        </p:nvSpPr>
        <p:spPr>
          <a:xfrm>
            <a:off x="6073727" y="2046478"/>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代码审查</a:t>
            </a:r>
          </a:p>
        </p:txBody>
      </p:sp>
      <p:grpSp>
        <p:nvGrpSpPr>
          <p:cNvPr id="31" name="组合 30">
            <a:extLst>
              <a:ext uri="{FF2B5EF4-FFF2-40B4-BE49-F238E27FC236}">
                <a16:creationId xmlns:a16="http://schemas.microsoft.com/office/drawing/2014/main" id="{DAE4A86D-D80D-1EC3-C23A-FED69972236C}"/>
              </a:ext>
            </a:extLst>
          </p:cNvPr>
          <p:cNvGrpSpPr/>
          <p:nvPr/>
        </p:nvGrpSpPr>
        <p:grpSpPr>
          <a:xfrm>
            <a:off x="835241" y="3638296"/>
            <a:ext cx="1626093" cy="865569"/>
            <a:chOff x="2254928" y="4798384"/>
            <a:chExt cx="1626093" cy="865569"/>
          </a:xfrm>
        </p:grpSpPr>
        <p:sp>
          <p:nvSpPr>
            <p:cNvPr id="30" name="矩形 29">
              <a:extLst>
                <a:ext uri="{FF2B5EF4-FFF2-40B4-BE49-F238E27FC236}">
                  <a16:creationId xmlns:a16="http://schemas.microsoft.com/office/drawing/2014/main" id="{64505F79-1C56-9BB3-27F9-C64DEACE7019}"/>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5BA36833-A0EF-710D-DEBA-813FDB08075C}"/>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i="1" dirty="0">
                  <a:solidFill>
                    <a:schemeClr val="tx1"/>
                  </a:solidFill>
                </a:rPr>
                <a:t>系统模型</a:t>
              </a:r>
            </a:p>
          </p:txBody>
        </p:sp>
      </p:grpSp>
      <p:grpSp>
        <p:nvGrpSpPr>
          <p:cNvPr id="32" name="组合 31">
            <a:extLst>
              <a:ext uri="{FF2B5EF4-FFF2-40B4-BE49-F238E27FC236}">
                <a16:creationId xmlns:a16="http://schemas.microsoft.com/office/drawing/2014/main" id="{8A44D3E0-F916-E34E-B15E-2E7DE4CFA9EC}"/>
              </a:ext>
            </a:extLst>
          </p:cNvPr>
          <p:cNvGrpSpPr/>
          <p:nvPr/>
        </p:nvGrpSpPr>
        <p:grpSpPr>
          <a:xfrm>
            <a:off x="9805814" y="3638296"/>
            <a:ext cx="1626093" cy="865569"/>
            <a:chOff x="2254928" y="4798384"/>
            <a:chExt cx="1626093" cy="865569"/>
          </a:xfrm>
        </p:grpSpPr>
        <p:sp>
          <p:nvSpPr>
            <p:cNvPr id="33" name="矩形 32">
              <a:extLst>
                <a:ext uri="{FF2B5EF4-FFF2-40B4-BE49-F238E27FC236}">
                  <a16:creationId xmlns:a16="http://schemas.microsoft.com/office/drawing/2014/main" id="{99710973-7374-4170-2E4A-105BDF348533}"/>
                </a:ext>
              </a:extLst>
            </p:cNvPr>
            <p:cNvSpPr/>
            <p:nvPr/>
          </p:nvSpPr>
          <p:spPr>
            <a:xfrm>
              <a:off x="2389572" y="4798384"/>
              <a:ext cx="1491449" cy="7546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FA65FE2B-3556-4352-D303-5E22BA95F61D}"/>
                </a:ext>
              </a:extLst>
            </p:cNvPr>
            <p:cNvSpPr/>
            <p:nvPr/>
          </p:nvSpPr>
          <p:spPr>
            <a:xfrm>
              <a:off x="2254928" y="4909351"/>
              <a:ext cx="1491449" cy="7546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i="1" dirty="0">
                  <a:solidFill>
                    <a:schemeClr val="tx1"/>
                  </a:solidFill>
                </a:rPr>
                <a:t>源代码</a:t>
              </a:r>
            </a:p>
          </p:txBody>
        </p:sp>
      </p:grpSp>
      <p:sp>
        <p:nvSpPr>
          <p:cNvPr id="12" name="矩形 11">
            <a:extLst>
              <a:ext uri="{FF2B5EF4-FFF2-40B4-BE49-F238E27FC236}">
                <a16:creationId xmlns:a16="http://schemas.microsoft.com/office/drawing/2014/main" id="{77081571-11D6-E323-A59C-71B7CB0F337D}"/>
              </a:ext>
            </a:extLst>
          </p:cNvPr>
          <p:cNvSpPr/>
          <p:nvPr/>
        </p:nvSpPr>
        <p:spPr>
          <a:xfrm>
            <a:off x="6971032" y="287181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计划制定</a:t>
            </a:r>
          </a:p>
        </p:txBody>
      </p:sp>
      <p:sp>
        <p:nvSpPr>
          <p:cNvPr id="13" name="矩形 12">
            <a:extLst>
              <a:ext uri="{FF2B5EF4-FFF2-40B4-BE49-F238E27FC236}">
                <a16:creationId xmlns:a16="http://schemas.microsoft.com/office/drawing/2014/main" id="{63CC69D9-3815-BEC3-1C27-DBF92C20D2AD}"/>
              </a:ext>
            </a:extLst>
          </p:cNvPr>
          <p:cNvSpPr/>
          <p:nvPr/>
        </p:nvSpPr>
        <p:spPr>
          <a:xfrm>
            <a:off x="7598911" y="370684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集成调试</a:t>
            </a:r>
          </a:p>
        </p:txBody>
      </p:sp>
      <p:sp>
        <p:nvSpPr>
          <p:cNvPr id="53" name="矩形 52">
            <a:extLst>
              <a:ext uri="{FF2B5EF4-FFF2-40B4-BE49-F238E27FC236}">
                <a16:creationId xmlns:a16="http://schemas.microsoft.com/office/drawing/2014/main" id="{EEB6A45E-FED7-52B8-927F-684166004216}"/>
              </a:ext>
            </a:extLst>
          </p:cNvPr>
          <p:cNvSpPr/>
          <p:nvPr/>
        </p:nvSpPr>
        <p:spPr>
          <a:xfrm>
            <a:off x="4478208" y="2046478"/>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单元测试</a:t>
            </a:r>
          </a:p>
        </p:txBody>
      </p:sp>
      <p:sp>
        <p:nvSpPr>
          <p:cNvPr id="54" name="矩形 53">
            <a:extLst>
              <a:ext uri="{FF2B5EF4-FFF2-40B4-BE49-F238E27FC236}">
                <a16:creationId xmlns:a16="http://schemas.microsoft.com/office/drawing/2014/main" id="{BC6F71D6-0821-27A1-3A8B-901C4A5F2755}"/>
              </a:ext>
            </a:extLst>
          </p:cNvPr>
          <p:cNvSpPr/>
          <p:nvPr/>
        </p:nvSpPr>
        <p:spPr>
          <a:xfrm>
            <a:off x="6971032" y="4560205"/>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系统构建</a:t>
            </a:r>
          </a:p>
        </p:txBody>
      </p:sp>
      <p:sp>
        <p:nvSpPr>
          <p:cNvPr id="55" name="矩形 54">
            <a:extLst>
              <a:ext uri="{FF2B5EF4-FFF2-40B4-BE49-F238E27FC236}">
                <a16:creationId xmlns:a16="http://schemas.microsoft.com/office/drawing/2014/main" id="{DA2BBA1A-DF41-5696-071C-734B36D1868C}"/>
              </a:ext>
            </a:extLst>
          </p:cNvPr>
          <p:cNvSpPr/>
          <p:nvPr/>
        </p:nvSpPr>
        <p:spPr>
          <a:xfrm>
            <a:off x="4478208" y="5435291"/>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代码或组件重用</a:t>
            </a:r>
          </a:p>
        </p:txBody>
      </p:sp>
      <p:sp>
        <p:nvSpPr>
          <p:cNvPr id="56" name="矩形 55">
            <a:extLst>
              <a:ext uri="{FF2B5EF4-FFF2-40B4-BE49-F238E27FC236}">
                <a16:creationId xmlns:a16="http://schemas.microsoft.com/office/drawing/2014/main" id="{AC9EB7CB-BDDF-9E68-F87B-B70A998EDA2E}"/>
              </a:ext>
            </a:extLst>
          </p:cNvPr>
          <p:cNvSpPr/>
          <p:nvPr/>
        </p:nvSpPr>
        <p:spPr>
          <a:xfrm>
            <a:off x="6098393" y="5434385"/>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代码优化</a:t>
            </a:r>
          </a:p>
        </p:txBody>
      </p:sp>
      <p:sp>
        <p:nvSpPr>
          <p:cNvPr id="57" name="右箭头 56">
            <a:extLst>
              <a:ext uri="{FF2B5EF4-FFF2-40B4-BE49-F238E27FC236}">
                <a16:creationId xmlns:a16="http://schemas.microsoft.com/office/drawing/2014/main" id="{61F3B07F-162C-D80C-4007-F182451F4654}"/>
              </a:ext>
            </a:extLst>
          </p:cNvPr>
          <p:cNvSpPr/>
          <p:nvPr/>
        </p:nvSpPr>
        <p:spPr>
          <a:xfrm>
            <a:off x="2601157" y="3986074"/>
            <a:ext cx="452761" cy="19530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57">
            <a:extLst>
              <a:ext uri="{FF2B5EF4-FFF2-40B4-BE49-F238E27FC236}">
                <a16:creationId xmlns:a16="http://schemas.microsoft.com/office/drawing/2014/main" id="{D544FF11-63F0-7C7D-B57D-A71BA6E2230B}"/>
              </a:ext>
            </a:extLst>
          </p:cNvPr>
          <p:cNvSpPr/>
          <p:nvPr/>
        </p:nvSpPr>
        <p:spPr>
          <a:xfrm>
            <a:off x="9234073" y="3993910"/>
            <a:ext cx="452761" cy="19530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右弧形箭头 58">
            <a:extLst>
              <a:ext uri="{FF2B5EF4-FFF2-40B4-BE49-F238E27FC236}">
                <a16:creationId xmlns:a16="http://schemas.microsoft.com/office/drawing/2014/main" id="{AD742AFE-31DF-3A1E-37A9-4E2D7261DB93}"/>
              </a:ext>
            </a:extLst>
          </p:cNvPr>
          <p:cNvSpPr/>
          <p:nvPr/>
        </p:nvSpPr>
        <p:spPr>
          <a:xfrm>
            <a:off x="5266196" y="3556761"/>
            <a:ext cx="731520" cy="1216152"/>
          </a:xfrm>
          <a:prstGeom prst="curved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0" name="左弧形箭头 59">
            <a:extLst>
              <a:ext uri="{FF2B5EF4-FFF2-40B4-BE49-F238E27FC236}">
                <a16:creationId xmlns:a16="http://schemas.microsoft.com/office/drawing/2014/main" id="{3F3782B5-A5DE-AF75-5F12-F3C12B0B6243}"/>
              </a:ext>
            </a:extLst>
          </p:cNvPr>
          <p:cNvSpPr/>
          <p:nvPr/>
        </p:nvSpPr>
        <p:spPr>
          <a:xfrm flipV="1">
            <a:off x="6096000" y="3518488"/>
            <a:ext cx="731520" cy="1216152"/>
          </a:xfrm>
          <a:prstGeom prst="curvedLef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115537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A9585-E581-278E-AD97-6A08E5B2BE5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02A83E2C-C95C-261F-F5B8-0D31856A73F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181DB04-2060-60DA-1568-21F37F8E26F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09CEC13-F241-758E-05A2-C9E1251A406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典型软件开发活动</a:t>
            </a:r>
          </a:p>
        </p:txBody>
      </p:sp>
      <p:sp>
        <p:nvSpPr>
          <p:cNvPr id="5" name="日期占位符 4">
            <a:extLst>
              <a:ext uri="{FF2B5EF4-FFF2-40B4-BE49-F238E27FC236}">
                <a16:creationId xmlns:a16="http://schemas.microsoft.com/office/drawing/2014/main" id="{EAFE0DD1-D0F0-6922-DBA1-1A7CA8115D0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8F2BFFD-B249-A8F1-35F3-6C3503FDB940}"/>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AAE6DBE-40E9-1FBA-D069-37EBFC3BD644}"/>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2CE504D-E65A-4A5A-57EF-A4FD87F98914}"/>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35F28A2D-919D-E332-3245-E73E16ED7C5A}"/>
              </a:ext>
            </a:extLst>
          </p:cNvPr>
          <p:cNvSpPr txBox="1"/>
          <p:nvPr/>
        </p:nvSpPr>
        <p:spPr>
          <a:xfrm>
            <a:off x="641635" y="952012"/>
            <a:ext cx="10712163" cy="961225"/>
          </a:xfrm>
          <a:prstGeom prst="rect">
            <a:avLst/>
          </a:prstGeom>
          <a:noFill/>
        </p:spPr>
        <p:txBody>
          <a:bodyPr wrap="square" rtlCol="0">
            <a:spAutoFit/>
          </a:bodyPr>
          <a:lstStyle/>
          <a:p>
            <a:pPr>
              <a:lnSpc>
                <a:spcPct val="150000"/>
              </a:lnSpc>
            </a:pPr>
            <a:r>
              <a:rPr kumimoji="1" lang="zh-CN" altLang="en-US" sz="2000" b="1" dirty="0">
                <a:solidFill>
                  <a:srgbClr val="C00000"/>
                </a:solidFill>
              </a:rPr>
              <a:t>软件测试：</a:t>
            </a:r>
            <a:r>
              <a:rPr lang="zh-CN" altLang="en-US" sz="2000" dirty="0">
                <a:solidFill>
                  <a:srgbClr val="000000"/>
                </a:solidFill>
                <a:effectLst/>
                <a:latin typeface="+mn-ea"/>
              </a:rPr>
              <a:t>检查和验证所开发的系统是否符合客户期望，包括单元测试、子系统测试、</a:t>
            </a:r>
          </a:p>
          <a:p>
            <a:pPr>
              <a:lnSpc>
                <a:spcPct val="150000"/>
              </a:lnSpc>
            </a:pPr>
            <a:r>
              <a:rPr lang="zh-CN" altLang="en-US" sz="2000" dirty="0">
                <a:solidFill>
                  <a:srgbClr val="000000"/>
                </a:solidFill>
                <a:effectLst/>
                <a:latin typeface="+mn-ea"/>
              </a:rPr>
              <a:t>集成测试和验收测试等。</a:t>
            </a:r>
          </a:p>
        </p:txBody>
      </p:sp>
      <p:sp>
        <p:nvSpPr>
          <p:cNvPr id="8" name="矩形 7">
            <a:extLst>
              <a:ext uri="{FF2B5EF4-FFF2-40B4-BE49-F238E27FC236}">
                <a16:creationId xmlns:a16="http://schemas.microsoft.com/office/drawing/2014/main" id="{72BE975D-02C0-37FF-4E8E-2C026BC651C5}"/>
              </a:ext>
            </a:extLst>
          </p:cNvPr>
          <p:cNvSpPr/>
          <p:nvPr/>
        </p:nvSpPr>
        <p:spPr>
          <a:xfrm>
            <a:off x="3290422" y="3716462"/>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验收</a:t>
            </a:r>
            <a:endParaRPr kumimoji="1" lang="en-US" altLang="zh-CN" sz="2000" dirty="0">
              <a:solidFill>
                <a:schemeClr val="tx1"/>
              </a:solidFill>
            </a:endParaRPr>
          </a:p>
          <a:p>
            <a:pPr algn="ctr"/>
            <a:r>
              <a:rPr kumimoji="1" lang="zh-CN" altLang="en-US" sz="2000" dirty="0">
                <a:solidFill>
                  <a:schemeClr val="tx1"/>
                </a:solidFill>
              </a:rPr>
              <a:t>测试计划</a:t>
            </a:r>
            <a:endParaRPr kumimoji="1" lang="en-US" altLang="zh-CN" sz="2000" dirty="0">
              <a:solidFill>
                <a:schemeClr val="tx1"/>
              </a:solidFill>
            </a:endParaRPr>
          </a:p>
        </p:txBody>
      </p:sp>
      <p:sp>
        <p:nvSpPr>
          <p:cNvPr id="10" name="矩形 9">
            <a:extLst>
              <a:ext uri="{FF2B5EF4-FFF2-40B4-BE49-F238E27FC236}">
                <a16:creationId xmlns:a16="http://schemas.microsoft.com/office/drawing/2014/main" id="{D2A47840-E4AA-ECBB-0890-1A8CE5486AB8}"/>
              </a:ext>
            </a:extLst>
          </p:cNvPr>
          <p:cNvSpPr/>
          <p:nvPr/>
        </p:nvSpPr>
        <p:spPr>
          <a:xfrm>
            <a:off x="4233976" y="2270832"/>
            <a:ext cx="1500518" cy="76648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系统</a:t>
            </a:r>
            <a:endParaRPr kumimoji="1" lang="en-US" altLang="zh-CN" sz="2000" dirty="0">
              <a:solidFill>
                <a:schemeClr val="tx1"/>
              </a:solidFill>
            </a:endParaRPr>
          </a:p>
          <a:p>
            <a:pPr algn="ctr"/>
            <a:r>
              <a:rPr kumimoji="1" lang="zh-CN" altLang="en-US" sz="2000" dirty="0">
                <a:solidFill>
                  <a:schemeClr val="tx1"/>
                </a:solidFill>
              </a:rPr>
              <a:t>规格说明</a:t>
            </a:r>
          </a:p>
        </p:txBody>
      </p:sp>
      <p:sp>
        <p:nvSpPr>
          <p:cNvPr id="11" name="矩形 10">
            <a:extLst>
              <a:ext uri="{FF2B5EF4-FFF2-40B4-BE49-F238E27FC236}">
                <a16:creationId xmlns:a16="http://schemas.microsoft.com/office/drawing/2014/main" id="{B3C69CCE-B0B9-0FE2-DE4B-84ABA29E27A8}"/>
              </a:ext>
            </a:extLst>
          </p:cNvPr>
          <p:cNvSpPr/>
          <p:nvPr/>
        </p:nvSpPr>
        <p:spPr>
          <a:xfrm>
            <a:off x="2371952" y="2270162"/>
            <a:ext cx="1500518" cy="76648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需求</a:t>
            </a:r>
            <a:endParaRPr kumimoji="1" lang="en-US" altLang="zh-CN" sz="2000" dirty="0">
              <a:solidFill>
                <a:schemeClr val="tx1"/>
              </a:solidFill>
            </a:endParaRPr>
          </a:p>
          <a:p>
            <a:pPr algn="ctr"/>
            <a:r>
              <a:rPr kumimoji="1" lang="zh-CN" altLang="en-US" sz="2000" dirty="0">
                <a:solidFill>
                  <a:schemeClr val="tx1"/>
                </a:solidFill>
              </a:rPr>
              <a:t>规格说明</a:t>
            </a:r>
          </a:p>
        </p:txBody>
      </p:sp>
      <p:sp>
        <p:nvSpPr>
          <p:cNvPr id="16" name="矩形 15">
            <a:extLst>
              <a:ext uri="{FF2B5EF4-FFF2-40B4-BE49-F238E27FC236}">
                <a16:creationId xmlns:a16="http://schemas.microsoft.com/office/drawing/2014/main" id="{5B897CCC-1D21-EEBB-0CF6-10B4FAC7C102}"/>
              </a:ext>
            </a:extLst>
          </p:cNvPr>
          <p:cNvSpPr/>
          <p:nvPr/>
        </p:nvSpPr>
        <p:spPr>
          <a:xfrm>
            <a:off x="6096000" y="2270162"/>
            <a:ext cx="1500518" cy="76648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系统设计</a:t>
            </a:r>
          </a:p>
        </p:txBody>
      </p:sp>
      <p:sp>
        <p:nvSpPr>
          <p:cNvPr id="12" name="矩形 11">
            <a:extLst>
              <a:ext uri="{FF2B5EF4-FFF2-40B4-BE49-F238E27FC236}">
                <a16:creationId xmlns:a16="http://schemas.microsoft.com/office/drawing/2014/main" id="{1420259D-A6DC-E4AF-AE79-E8EE390156EE}"/>
              </a:ext>
            </a:extLst>
          </p:cNvPr>
          <p:cNvSpPr/>
          <p:nvPr/>
        </p:nvSpPr>
        <p:spPr>
          <a:xfrm>
            <a:off x="6971032" y="370684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子系统集成</a:t>
            </a:r>
            <a:endParaRPr kumimoji="1" lang="en-US" altLang="zh-CN" sz="2000" dirty="0">
              <a:solidFill>
                <a:schemeClr val="tx1"/>
              </a:solidFill>
            </a:endParaRPr>
          </a:p>
          <a:p>
            <a:pPr algn="ctr"/>
            <a:r>
              <a:rPr kumimoji="1" lang="zh-CN" altLang="en-US" sz="2000" dirty="0">
                <a:solidFill>
                  <a:schemeClr val="tx1"/>
                </a:solidFill>
              </a:rPr>
              <a:t>测试计划</a:t>
            </a:r>
          </a:p>
        </p:txBody>
      </p:sp>
      <p:sp>
        <p:nvSpPr>
          <p:cNvPr id="13" name="矩形 12">
            <a:extLst>
              <a:ext uri="{FF2B5EF4-FFF2-40B4-BE49-F238E27FC236}">
                <a16:creationId xmlns:a16="http://schemas.microsoft.com/office/drawing/2014/main" id="{4C67C149-EF26-2A48-55AC-BE013AFFDD2F}"/>
              </a:ext>
            </a:extLst>
          </p:cNvPr>
          <p:cNvSpPr/>
          <p:nvPr/>
        </p:nvSpPr>
        <p:spPr>
          <a:xfrm>
            <a:off x="9090359" y="3700487"/>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单元测试</a:t>
            </a:r>
          </a:p>
        </p:txBody>
      </p:sp>
      <p:sp>
        <p:nvSpPr>
          <p:cNvPr id="53" name="矩形 52">
            <a:extLst>
              <a:ext uri="{FF2B5EF4-FFF2-40B4-BE49-F238E27FC236}">
                <a16:creationId xmlns:a16="http://schemas.microsoft.com/office/drawing/2014/main" id="{38F68502-8457-924E-BC91-7CA29ED4BA1D}"/>
              </a:ext>
            </a:extLst>
          </p:cNvPr>
          <p:cNvSpPr/>
          <p:nvPr/>
        </p:nvSpPr>
        <p:spPr>
          <a:xfrm>
            <a:off x="7958024" y="2270162"/>
            <a:ext cx="1500518" cy="76648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详细设计</a:t>
            </a:r>
          </a:p>
        </p:txBody>
      </p:sp>
      <p:sp>
        <p:nvSpPr>
          <p:cNvPr id="54" name="矩形 53">
            <a:extLst>
              <a:ext uri="{FF2B5EF4-FFF2-40B4-BE49-F238E27FC236}">
                <a16:creationId xmlns:a16="http://schemas.microsoft.com/office/drawing/2014/main" id="{D3BE069B-0214-6D73-181B-6DCD532CE9F7}"/>
              </a:ext>
            </a:extLst>
          </p:cNvPr>
          <p:cNvSpPr/>
          <p:nvPr/>
        </p:nvSpPr>
        <p:spPr>
          <a:xfrm>
            <a:off x="6971032" y="504724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子系统</a:t>
            </a:r>
            <a:endParaRPr kumimoji="1" lang="en-US" altLang="zh-CN" sz="2000" dirty="0">
              <a:solidFill>
                <a:schemeClr val="tx1"/>
              </a:solidFill>
            </a:endParaRPr>
          </a:p>
          <a:p>
            <a:pPr algn="ctr"/>
            <a:r>
              <a:rPr kumimoji="1" lang="zh-CN" altLang="en-US" sz="2000" dirty="0">
                <a:solidFill>
                  <a:schemeClr val="tx1"/>
                </a:solidFill>
              </a:rPr>
              <a:t>集成测试</a:t>
            </a:r>
          </a:p>
        </p:txBody>
      </p:sp>
      <p:sp>
        <p:nvSpPr>
          <p:cNvPr id="55" name="矩形 54">
            <a:extLst>
              <a:ext uri="{FF2B5EF4-FFF2-40B4-BE49-F238E27FC236}">
                <a16:creationId xmlns:a16="http://schemas.microsoft.com/office/drawing/2014/main" id="{288239C5-280D-7E3D-2A0B-711BD3F4FA8B}"/>
              </a:ext>
            </a:extLst>
          </p:cNvPr>
          <p:cNvSpPr/>
          <p:nvPr/>
        </p:nvSpPr>
        <p:spPr>
          <a:xfrm>
            <a:off x="3290422" y="504724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验收测试</a:t>
            </a:r>
          </a:p>
        </p:txBody>
      </p:sp>
      <p:sp>
        <p:nvSpPr>
          <p:cNvPr id="56" name="矩形 55">
            <a:extLst>
              <a:ext uri="{FF2B5EF4-FFF2-40B4-BE49-F238E27FC236}">
                <a16:creationId xmlns:a16="http://schemas.microsoft.com/office/drawing/2014/main" id="{35E71CAE-131D-69C1-3AC3-99A9878EC18B}"/>
              </a:ext>
            </a:extLst>
          </p:cNvPr>
          <p:cNvSpPr/>
          <p:nvPr/>
        </p:nvSpPr>
        <p:spPr>
          <a:xfrm>
            <a:off x="5130727" y="5047244"/>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系统</a:t>
            </a:r>
            <a:endParaRPr kumimoji="1" lang="en-US" altLang="zh-CN" sz="2000" dirty="0">
              <a:solidFill>
                <a:schemeClr val="tx1"/>
              </a:solidFill>
            </a:endParaRPr>
          </a:p>
          <a:p>
            <a:pPr algn="ctr"/>
            <a:r>
              <a:rPr kumimoji="1" lang="zh-CN" altLang="en-US" sz="2000" dirty="0">
                <a:solidFill>
                  <a:schemeClr val="tx1"/>
                </a:solidFill>
              </a:rPr>
              <a:t>集成测试</a:t>
            </a:r>
          </a:p>
        </p:txBody>
      </p:sp>
      <p:sp>
        <p:nvSpPr>
          <p:cNvPr id="14" name="矩形 13">
            <a:extLst>
              <a:ext uri="{FF2B5EF4-FFF2-40B4-BE49-F238E27FC236}">
                <a16:creationId xmlns:a16="http://schemas.microsoft.com/office/drawing/2014/main" id="{CC4C6A75-B158-AE34-C0AB-F348323E156B}"/>
              </a:ext>
            </a:extLst>
          </p:cNvPr>
          <p:cNvSpPr/>
          <p:nvPr/>
        </p:nvSpPr>
        <p:spPr>
          <a:xfrm>
            <a:off x="5130727" y="3726081"/>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系统集成</a:t>
            </a:r>
            <a:endParaRPr kumimoji="1" lang="en-US" altLang="zh-CN" sz="2000" dirty="0">
              <a:solidFill>
                <a:schemeClr val="tx1"/>
              </a:solidFill>
            </a:endParaRPr>
          </a:p>
          <a:p>
            <a:pPr algn="ctr"/>
            <a:r>
              <a:rPr kumimoji="1" lang="zh-CN" altLang="en-US" sz="2000" dirty="0">
                <a:solidFill>
                  <a:schemeClr val="tx1"/>
                </a:solidFill>
              </a:rPr>
              <a:t>测试计划</a:t>
            </a:r>
          </a:p>
        </p:txBody>
      </p:sp>
      <p:cxnSp>
        <p:nvCxnSpPr>
          <p:cNvPr id="18" name="直线箭头连接符 17">
            <a:extLst>
              <a:ext uri="{FF2B5EF4-FFF2-40B4-BE49-F238E27FC236}">
                <a16:creationId xmlns:a16="http://schemas.microsoft.com/office/drawing/2014/main" id="{E170B0F0-0577-C5D4-63BC-7D07C9690549}"/>
              </a:ext>
            </a:extLst>
          </p:cNvPr>
          <p:cNvCxnSpPr>
            <a:cxnSpLocks/>
            <a:stCxn id="11" idx="3"/>
            <a:endCxn id="10" idx="1"/>
          </p:cNvCxnSpPr>
          <p:nvPr/>
        </p:nvCxnSpPr>
        <p:spPr>
          <a:xfrm>
            <a:off x="3872470" y="2653403"/>
            <a:ext cx="361506" cy="6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线箭头连接符 20">
            <a:extLst>
              <a:ext uri="{FF2B5EF4-FFF2-40B4-BE49-F238E27FC236}">
                <a16:creationId xmlns:a16="http://schemas.microsoft.com/office/drawing/2014/main" id="{1F139DCC-2DFC-F874-EDDA-C228A0247182}"/>
              </a:ext>
            </a:extLst>
          </p:cNvPr>
          <p:cNvCxnSpPr>
            <a:stCxn id="10" idx="3"/>
            <a:endCxn id="16" idx="1"/>
          </p:cNvCxnSpPr>
          <p:nvPr/>
        </p:nvCxnSpPr>
        <p:spPr>
          <a:xfrm flipV="1">
            <a:off x="5734494" y="2653403"/>
            <a:ext cx="361506" cy="6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线箭头连接符 22">
            <a:extLst>
              <a:ext uri="{FF2B5EF4-FFF2-40B4-BE49-F238E27FC236}">
                <a16:creationId xmlns:a16="http://schemas.microsoft.com/office/drawing/2014/main" id="{6CFA2F75-FE68-1292-A5A5-9C685AF67E8F}"/>
              </a:ext>
            </a:extLst>
          </p:cNvPr>
          <p:cNvCxnSpPr>
            <a:stCxn id="16" idx="3"/>
            <a:endCxn id="53" idx="1"/>
          </p:cNvCxnSpPr>
          <p:nvPr/>
        </p:nvCxnSpPr>
        <p:spPr>
          <a:xfrm>
            <a:off x="7596518" y="2653403"/>
            <a:ext cx="3615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线箭头连接符 24">
            <a:extLst>
              <a:ext uri="{FF2B5EF4-FFF2-40B4-BE49-F238E27FC236}">
                <a16:creationId xmlns:a16="http://schemas.microsoft.com/office/drawing/2014/main" id="{168D64C1-AA03-2BF5-8813-C55DBFEE78A5}"/>
              </a:ext>
            </a:extLst>
          </p:cNvPr>
          <p:cNvCxnSpPr/>
          <p:nvPr/>
        </p:nvCxnSpPr>
        <p:spPr>
          <a:xfrm>
            <a:off x="3506680" y="3036644"/>
            <a:ext cx="0" cy="663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直线箭头连接符 26">
            <a:extLst>
              <a:ext uri="{FF2B5EF4-FFF2-40B4-BE49-F238E27FC236}">
                <a16:creationId xmlns:a16="http://schemas.microsoft.com/office/drawing/2014/main" id="{BD8402E5-6C6F-74AF-83B1-7646A3E866EC}"/>
              </a:ext>
            </a:extLst>
          </p:cNvPr>
          <p:cNvCxnSpPr/>
          <p:nvPr/>
        </p:nvCxnSpPr>
        <p:spPr>
          <a:xfrm>
            <a:off x="4651899" y="3036644"/>
            <a:ext cx="0" cy="663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直线箭头连接符 34">
            <a:extLst>
              <a:ext uri="{FF2B5EF4-FFF2-40B4-BE49-F238E27FC236}">
                <a16:creationId xmlns:a16="http://schemas.microsoft.com/office/drawing/2014/main" id="{ADCCE01B-4408-5164-A582-8CD75EAC5F20}"/>
              </a:ext>
            </a:extLst>
          </p:cNvPr>
          <p:cNvCxnSpPr/>
          <p:nvPr/>
        </p:nvCxnSpPr>
        <p:spPr>
          <a:xfrm>
            <a:off x="5592932" y="3036644"/>
            <a:ext cx="0" cy="663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直线箭头连接符 36">
            <a:extLst>
              <a:ext uri="{FF2B5EF4-FFF2-40B4-BE49-F238E27FC236}">
                <a16:creationId xmlns:a16="http://schemas.microsoft.com/office/drawing/2014/main" id="{9DDA4A02-4C84-DED9-CFDB-F1E5D315D820}"/>
              </a:ext>
            </a:extLst>
          </p:cNvPr>
          <p:cNvCxnSpPr/>
          <p:nvPr/>
        </p:nvCxnSpPr>
        <p:spPr>
          <a:xfrm>
            <a:off x="6445188" y="3036644"/>
            <a:ext cx="0" cy="670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直线箭头连接符 38">
            <a:extLst>
              <a:ext uri="{FF2B5EF4-FFF2-40B4-BE49-F238E27FC236}">
                <a16:creationId xmlns:a16="http://schemas.microsoft.com/office/drawing/2014/main" id="{5A1D92D3-190F-E174-F81A-D680757F5CD9}"/>
              </a:ext>
            </a:extLst>
          </p:cNvPr>
          <p:cNvCxnSpPr/>
          <p:nvPr/>
        </p:nvCxnSpPr>
        <p:spPr>
          <a:xfrm>
            <a:off x="7137647" y="3036644"/>
            <a:ext cx="0" cy="663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线箭头连接符 40">
            <a:extLst>
              <a:ext uri="{FF2B5EF4-FFF2-40B4-BE49-F238E27FC236}">
                <a16:creationId xmlns:a16="http://schemas.microsoft.com/office/drawing/2014/main" id="{43532E68-771A-129F-00E2-0F2857B47C74}"/>
              </a:ext>
            </a:extLst>
          </p:cNvPr>
          <p:cNvCxnSpPr/>
          <p:nvPr/>
        </p:nvCxnSpPr>
        <p:spPr>
          <a:xfrm>
            <a:off x="8300621" y="3036644"/>
            <a:ext cx="0" cy="663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线箭头连接符 42">
            <a:extLst>
              <a:ext uri="{FF2B5EF4-FFF2-40B4-BE49-F238E27FC236}">
                <a16:creationId xmlns:a16="http://schemas.microsoft.com/office/drawing/2014/main" id="{10422A09-F7DB-2D9F-6866-15C4895A42D1}"/>
              </a:ext>
            </a:extLst>
          </p:cNvPr>
          <p:cNvCxnSpPr>
            <a:stCxn id="53" idx="3"/>
            <a:endCxn id="13" idx="0"/>
          </p:cNvCxnSpPr>
          <p:nvPr/>
        </p:nvCxnSpPr>
        <p:spPr>
          <a:xfrm>
            <a:off x="9458542" y="2653403"/>
            <a:ext cx="382076" cy="1047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线箭头连接符 44">
            <a:extLst>
              <a:ext uri="{FF2B5EF4-FFF2-40B4-BE49-F238E27FC236}">
                <a16:creationId xmlns:a16="http://schemas.microsoft.com/office/drawing/2014/main" id="{0E635005-FE88-FD72-65EB-E088412142E3}"/>
              </a:ext>
            </a:extLst>
          </p:cNvPr>
          <p:cNvCxnSpPr>
            <a:stCxn id="13" idx="2"/>
            <a:endCxn id="54" idx="3"/>
          </p:cNvCxnSpPr>
          <p:nvPr/>
        </p:nvCxnSpPr>
        <p:spPr>
          <a:xfrm flipH="1">
            <a:off x="8471550" y="4466969"/>
            <a:ext cx="1369068" cy="9635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线箭头连接符 46">
            <a:extLst>
              <a:ext uri="{FF2B5EF4-FFF2-40B4-BE49-F238E27FC236}">
                <a16:creationId xmlns:a16="http://schemas.microsoft.com/office/drawing/2014/main" id="{C8EE04F4-0897-F375-32B2-4B0B12776987}"/>
              </a:ext>
            </a:extLst>
          </p:cNvPr>
          <p:cNvCxnSpPr>
            <a:stCxn id="54" idx="1"/>
            <a:endCxn id="56" idx="3"/>
          </p:cNvCxnSpPr>
          <p:nvPr/>
        </p:nvCxnSpPr>
        <p:spPr>
          <a:xfrm flipH="1">
            <a:off x="6631245" y="5430485"/>
            <a:ext cx="3397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线箭头连接符 49">
            <a:extLst>
              <a:ext uri="{FF2B5EF4-FFF2-40B4-BE49-F238E27FC236}">
                <a16:creationId xmlns:a16="http://schemas.microsoft.com/office/drawing/2014/main" id="{3CCF0C59-4506-481B-C76D-CFB52179E5CF}"/>
              </a:ext>
            </a:extLst>
          </p:cNvPr>
          <p:cNvCxnSpPr>
            <a:stCxn id="56" idx="1"/>
            <a:endCxn id="55" idx="3"/>
          </p:cNvCxnSpPr>
          <p:nvPr/>
        </p:nvCxnSpPr>
        <p:spPr>
          <a:xfrm flipH="1">
            <a:off x="4790940" y="5430485"/>
            <a:ext cx="3397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直线箭头连接符 51">
            <a:extLst>
              <a:ext uri="{FF2B5EF4-FFF2-40B4-BE49-F238E27FC236}">
                <a16:creationId xmlns:a16="http://schemas.microsoft.com/office/drawing/2014/main" id="{3BFCF35D-8054-28E3-105F-8CEB2D067E26}"/>
              </a:ext>
            </a:extLst>
          </p:cNvPr>
          <p:cNvCxnSpPr>
            <a:stCxn id="8" idx="2"/>
            <a:endCxn id="55" idx="0"/>
          </p:cNvCxnSpPr>
          <p:nvPr/>
        </p:nvCxnSpPr>
        <p:spPr>
          <a:xfrm>
            <a:off x="4040681" y="4482944"/>
            <a:ext cx="0" cy="564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直线箭头连接符 61">
            <a:extLst>
              <a:ext uri="{FF2B5EF4-FFF2-40B4-BE49-F238E27FC236}">
                <a16:creationId xmlns:a16="http://schemas.microsoft.com/office/drawing/2014/main" id="{C9C3C61F-2B43-1B30-ECBF-1492C44D0443}"/>
              </a:ext>
            </a:extLst>
          </p:cNvPr>
          <p:cNvCxnSpPr>
            <a:stCxn id="14" idx="2"/>
            <a:endCxn id="56" idx="0"/>
          </p:cNvCxnSpPr>
          <p:nvPr/>
        </p:nvCxnSpPr>
        <p:spPr>
          <a:xfrm>
            <a:off x="5880986" y="4492563"/>
            <a:ext cx="0" cy="5546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直线箭头连接符 63">
            <a:extLst>
              <a:ext uri="{FF2B5EF4-FFF2-40B4-BE49-F238E27FC236}">
                <a16:creationId xmlns:a16="http://schemas.microsoft.com/office/drawing/2014/main" id="{A0241067-4E90-3B0F-2165-E96710702CE7}"/>
              </a:ext>
            </a:extLst>
          </p:cNvPr>
          <p:cNvCxnSpPr>
            <a:stCxn id="12" idx="2"/>
            <a:endCxn id="54" idx="0"/>
          </p:cNvCxnSpPr>
          <p:nvPr/>
        </p:nvCxnSpPr>
        <p:spPr>
          <a:xfrm>
            <a:off x="7721291" y="4473326"/>
            <a:ext cx="0" cy="5739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椭圆 64">
            <a:extLst>
              <a:ext uri="{FF2B5EF4-FFF2-40B4-BE49-F238E27FC236}">
                <a16:creationId xmlns:a16="http://schemas.microsoft.com/office/drawing/2014/main" id="{D8F8BF96-AC6B-BCE3-320E-0F39D8E905A3}"/>
              </a:ext>
            </a:extLst>
          </p:cNvPr>
          <p:cNvSpPr/>
          <p:nvPr/>
        </p:nvSpPr>
        <p:spPr>
          <a:xfrm>
            <a:off x="1341802" y="5054302"/>
            <a:ext cx="1447060" cy="766482"/>
          </a:xfrm>
          <a:prstGeom prst="ellipse">
            <a:avLst/>
          </a:prstGeom>
          <a:solidFill>
            <a:srgbClr val="FF85FF">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维护</a:t>
            </a:r>
          </a:p>
        </p:txBody>
      </p:sp>
      <p:cxnSp>
        <p:nvCxnSpPr>
          <p:cNvPr id="67" name="直线箭头连接符 66">
            <a:extLst>
              <a:ext uri="{FF2B5EF4-FFF2-40B4-BE49-F238E27FC236}">
                <a16:creationId xmlns:a16="http://schemas.microsoft.com/office/drawing/2014/main" id="{80CE3EF5-CD5C-EF41-0A73-0EA322661935}"/>
              </a:ext>
            </a:extLst>
          </p:cNvPr>
          <p:cNvCxnSpPr>
            <a:stCxn id="55" idx="1"/>
            <a:endCxn id="65" idx="6"/>
          </p:cNvCxnSpPr>
          <p:nvPr/>
        </p:nvCxnSpPr>
        <p:spPr>
          <a:xfrm flipH="1">
            <a:off x="2788862" y="5430485"/>
            <a:ext cx="501560" cy="70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871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5415A-EB58-CAF6-F2B5-B3FB8C96879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F8A6DAF-4653-A3D4-9471-792E94D0BED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4433119-EE5F-BB7F-2089-C69DAA179ED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ECB0913-2D56-E717-9F5F-36599AD68AE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典型软件开发活动</a:t>
            </a:r>
          </a:p>
        </p:txBody>
      </p:sp>
      <p:sp>
        <p:nvSpPr>
          <p:cNvPr id="5" name="日期占位符 4">
            <a:extLst>
              <a:ext uri="{FF2B5EF4-FFF2-40B4-BE49-F238E27FC236}">
                <a16:creationId xmlns:a16="http://schemas.microsoft.com/office/drawing/2014/main" id="{BA475783-992F-139A-CDCC-5879410AABD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3B1C2DC8-CF02-4181-202C-12DC93C9DCB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E23B6CFE-B31C-5018-5640-E6D7F80BD72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A520CA8-8D7E-593B-3498-9534ADA1E225}"/>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442E09D8-265B-409C-ACE9-3EC040CE58A2}"/>
              </a:ext>
            </a:extLst>
          </p:cNvPr>
          <p:cNvSpPr txBox="1"/>
          <p:nvPr/>
        </p:nvSpPr>
        <p:spPr>
          <a:xfrm>
            <a:off x="641635" y="952012"/>
            <a:ext cx="10712163" cy="1422890"/>
          </a:xfrm>
          <a:prstGeom prst="rect">
            <a:avLst/>
          </a:prstGeom>
          <a:noFill/>
        </p:spPr>
        <p:txBody>
          <a:bodyPr wrap="square" rtlCol="0">
            <a:spAutoFit/>
          </a:bodyPr>
          <a:lstStyle/>
          <a:p>
            <a:pPr>
              <a:lnSpc>
                <a:spcPct val="150000"/>
              </a:lnSpc>
            </a:pPr>
            <a:r>
              <a:rPr kumimoji="1" lang="zh-CN" altLang="en-US" sz="2000" b="1" dirty="0">
                <a:solidFill>
                  <a:srgbClr val="C00000"/>
                </a:solidFill>
              </a:rPr>
              <a:t>软件演化：</a:t>
            </a:r>
            <a:r>
              <a:rPr lang="zh-CN" altLang="en-US" sz="2000" dirty="0">
                <a:solidFill>
                  <a:srgbClr val="000000"/>
                </a:solidFill>
                <a:latin typeface="+mn-ea"/>
              </a:rPr>
              <a:t>系</a:t>
            </a:r>
            <a:r>
              <a:rPr lang="zh-CN" altLang="en-US" sz="2000" dirty="0">
                <a:solidFill>
                  <a:srgbClr val="000000"/>
                </a:solidFill>
                <a:effectLst/>
                <a:latin typeface="+mn-ea"/>
              </a:rPr>
              <a:t>统投入使用后对其进行改进，以适应不断变化的需求。完全从头开发的系统很少，将软件系统的开发和维护看成是一个连续过程更有意义。</a:t>
            </a:r>
          </a:p>
          <a:p>
            <a:pPr>
              <a:lnSpc>
                <a:spcPct val="150000"/>
              </a:lnSpc>
            </a:pPr>
            <a:endParaRPr lang="zh-CN" altLang="en-US" sz="2000" dirty="0">
              <a:solidFill>
                <a:srgbClr val="000000"/>
              </a:solidFill>
              <a:effectLst/>
              <a:latin typeface="+mn-ea"/>
            </a:endParaRPr>
          </a:p>
        </p:txBody>
      </p:sp>
      <p:sp>
        <p:nvSpPr>
          <p:cNvPr id="8" name="矩形 7">
            <a:extLst>
              <a:ext uri="{FF2B5EF4-FFF2-40B4-BE49-F238E27FC236}">
                <a16:creationId xmlns:a16="http://schemas.microsoft.com/office/drawing/2014/main" id="{F0FB3C24-9C66-27D8-7BD3-CCA377AA10B0}"/>
              </a:ext>
            </a:extLst>
          </p:cNvPr>
          <p:cNvSpPr/>
          <p:nvPr/>
        </p:nvSpPr>
        <p:spPr>
          <a:xfrm>
            <a:off x="1677139" y="3136211"/>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定义</a:t>
            </a:r>
            <a:endParaRPr kumimoji="1" lang="en-US" altLang="zh-CN" sz="2000" dirty="0">
              <a:solidFill>
                <a:schemeClr val="tx1"/>
              </a:solidFill>
            </a:endParaRPr>
          </a:p>
          <a:p>
            <a:pPr algn="ctr"/>
            <a:r>
              <a:rPr kumimoji="1" lang="zh-CN" altLang="en-US" sz="2000" dirty="0">
                <a:solidFill>
                  <a:schemeClr val="tx1"/>
                </a:solidFill>
              </a:rPr>
              <a:t>系统需求</a:t>
            </a:r>
            <a:endParaRPr kumimoji="1" lang="en-US" altLang="zh-CN" sz="2000" dirty="0">
              <a:solidFill>
                <a:schemeClr val="tx1"/>
              </a:solidFill>
            </a:endParaRPr>
          </a:p>
        </p:txBody>
      </p:sp>
      <p:sp>
        <p:nvSpPr>
          <p:cNvPr id="12" name="矩形 11">
            <a:extLst>
              <a:ext uri="{FF2B5EF4-FFF2-40B4-BE49-F238E27FC236}">
                <a16:creationId xmlns:a16="http://schemas.microsoft.com/office/drawing/2014/main" id="{801EAAC4-DFDE-DE32-4644-BFF410B02627}"/>
              </a:ext>
            </a:extLst>
          </p:cNvPr>
          <p:cNvSpPr/>
          <p:nvPr/>
        </p:nvSpPr>
        <p:spPr>
          <a:xfrm>
            <a:off x="6438371" y="3136211"/>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提出</a:t>
            </a:r>
            <a:endParaRPr kumimoji="1" lang="en-US" altLang="zh-CN" sz="2000" dirty="0">
              <a:solidFill>
                <a:schemeClr val="tx1"/>
              </a:solidFill>
            </a:endParaRPr>
          </a:p>
          <a:p>
            <a:pPr algn="ctr"/>
            <a:r>
              <a:rPr kumimoji="1" lang="zh-CN" altLang="en-US" sz="2000" dirty="0">
                <a:solidFill>
                  <a:schemeClr val="tx1"/>
                </a:solidFill>
              </a:rPr>
              <a:t>系统变更</a:t>
            </a:r>
          </a:p>
        </p:txBody>
      </p:sp>
      <p:sp>
        <p:nvSpPr>
          <p:cNvPr id="13" name="矩形 12">
            <a:extLst>
              <a:ext uri="{FF2B5EF4-FFF2-40B4-BE49-F238E27FC236}">
                <a16:creationId xmlns:a16="http://schemas.microsoft.com/office/drawing/2014/main" id="{4E809D46-C129-4FCF-884B-5372AD2BF102}"/>
              </a:ext>
            </a:extLst>
          </p:cNvPr>
          <p:cNvSpPr/>
          <p:nvPr/>
        </p:nvSpPr>
        <p:spPr>
          <a:xfrm>
            <a:off x="8826669" y="3136211"/>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修改系统</a:t>
            </a:r>
          </a:p>
        </p:txBody>
      </p:sp>
      <p:sp>
        <p:nvSpPr>
          <p:cNvPr id="54" name="矩形 53">
            <a:extLst>
              <a:ext uri="{FF2B5EF4-FFF2-40B4-BE49-F238E27FC236}">
                <a16:creationId xmlns:a16="http://schemas.microsoft.com/office/drawing/2014/main" id="{005A4241-17D3-C34E-18CA-92C77FD80526}"/>
              </a:ext>
            </a:extLst>
          </p:cNvPr>
          <p:cNvSpPr/>
          <p:nvPr/>
        </p:nvSpPr>
        <p:spPr>
          <a:xfrm>
            <a:off x="6811234" y="4845809"/>
            <a:ext cx="1500518" cy="766482"/>
          </a:xfrm>
          <a:prstGeom prst="rect">
            <a:avLst/>
          </a:prstGeom>
          <a:solidFill>
            <a:srgbClr val="FF85FF">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新系统</a:t>
            </a:r>
          </a:p>
        </p:txBody>
      </p:sp>
      <p:sp>
        <p:nvSpPr>
          <p:cNvPr id="56" name="矩形 55">
            <a:extLst>
              <a:ext uri="{FF2B5EF4-FFF2-40B4-BE49-F238E27FC236}">
                <a16:creationId xmlns:a16="http://schemas.microsoft.com/office/drawing/2014/main" id="{44465F4F-5A8B-40A7-6739-24664DAE1FF5}"/>
              </a:ext>
            </a:extLst>
          </p:cNvPr>
          <p:cNvSpPr/>
          <p:nvPr/>
        </p:nvSpPr>
        <p:spPr>
          <a:xfrm>
            <a:off x="2866392" y="4845809"/>
            <a:ext cx="1500518" cy="766482"/>
          </a:xfrm>
          <a:prstGeom prst="rect">
            <a:avLst/>
          </a:prstGeom>
          <a:solidFill>
            <a:srgbClr val="FF85FF">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现有系统</a:t>
            </a:r>
          </a:p>
        </p:txBody>
      </p:sp>
      <p:sp>
        <p:nvSpPr>
          <p:cNvPr id="14" name="矩形 13">
            <a:extLst>
              <a:ext uri="{FF2B5EF4-FFF2-40B4-BE49-F238E27FC236}">
                <a16:creationId xmlns:a16="http://schemas.microsoft.com/office/drawing/2014/main" id="{E26CE4DC-DDA6-180E-221A-BA05DFB0C168}"/>
              </a:ext>
            </a:extLst>
          </p:cNvPr>
          <p:cNvSpPr/>
          <p:nvPr/>
        </p:nvSpPr>
        <p:spPr>
          <a:xfrm>
            <a:off x="4055645" y="3136211"/>
            <a:ext cx="1500518" cy="7664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000" dirty="0">
                <a:solidFill>
                  <a:schemeClr val="tx1"/>
                </a:solidFill>
              </a:rPr>
              <a:t>访问</a:t>
            </a:r>
            <a:endParaRPr kumimoji="1" lang="en-US" altLang="zh-CN" sz="2000" dirty="0">
              <a:solidFill>
                <a:schemeClr val="tx1"/>
              </a:solidFill>
            </a:endParaRPr>
          </a:p>
          <a:p>
            <a:pPr algn="ctr"/>
            <a:r>
              <a:rPr kumimoji="1" lang="zh-CN" altLang="en-US" sz="2000" dirty="0">
                <a:solidFill>
                  <a:schemeClr val="tx1"/>
                </a:solidFill>
              </a:rPr>
              <a:t>现有系统</a:t>
            </a:r>
          </a:p>
        </p:txBody>
      </p:sp>
      <p:cxnSp>
        <p:nvCxnSpPr>
          <p:cNvPr id="52" name="直线箭头连接符 51">
            <a:extLst>
              <a:ext uri="{FF2B5EF4-FFF2-40B4-BE49-F238E27FC236}">
                <a16:creationId xmlns:a16="http://schemas.microsoft.com/office/drawing/2014/main" id="{D709CFA1-B9E9-345E-16AD-1C0C3B178AF8}"/>
              </a:ext>
            </a:extLst>
          </p:cNvPr>
          <p:cNvCxnSpPr>
            <a:cxnSpLocks/>
            <a:stCxn id="8" idx="3"/>
            <a:endCxn id="14" idx="1"/>
          </p:cNvCxnSpPr>
          <p:nvPr/>
        </p:nvCxnSpPr>
        <p:spPr>
          <a:xfrm>
            <a:off x="3177657" y="3519452"/>
            <a:ext cx="8779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直线箭头连接符 61">
            <a:extLst>
              <a:ext uri="{FF2B5EF4-FFF2-40B4-BE49-F238E27FC236}">
                <a16:creationId xmlns:a16="http://schemas.microsoft.com/office/drawing/2014/main" id="{B0CC7250-E2F9-ECC3-E954-4834560FCE38}"/>
              </a:ext>
            </a:extLst>
          </p:cNvPr>
          <p:cNvCxnSpPr>
            <a:cxnSpLocks/>
            <a:stCxn id="14" idx="3"/>
            <a:endCxn id="12" idx="1"/>
          </p:cNvCxnSpPr>
          <p:nvPr/>
        </p:nvCxnSpPr>
        <p:spPr>
          <a:xfrm>
            <a:off x="5556163" y="3519452"/>
            <a:ext cx="8822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直线箭头连接符 63">
            <a:extLst>
              <a:ext uri="{FF2B5EF4-FFF2-40B4-BE49-F238E27FC236}">
                <a16:creationId xmlns:a16="http://schemas.microsoft.com/office/drawing/2014/main" id="{537D95FF-C0F7-DAB3-1626-F70374732403}"/>
              </a:ext>
            </a:extLst>
          </p:cNvPr>
          <p:cNvCxnSpPr>
            <a:cxnSpLocks/>
            <a:stCxn id="12" idx="3"/>
            <a:endCxn id="13" idx="1"/>
          </p:cNvCxnSpPr>
          <p:nvPr/>
        </p:nvCxnSpPr>
        <p:spPr>
          <a:xfrm>
            <a:off x="7938889" y="3519452"/>
            <a:ext cx="8877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肘形连接符 39">
            <a:extLst>
              <a:ext uri="{FF2B5EF4-FFF2-40B4-BE49-F238E27FC236}">
                <a16:creationId xmlns:a16="http://schemas.microsoft.com/office/drawing/2014/main" id="{928BD417-1281-DB18-349B-D9197CF2B5DF}"/>
              </a:ext>
            </a:extLst>
          </p:cNvPr>
          <p:cNvCxnSpPr>
            <a:stCxn id="13" idx="0"/>
            <a:endCxn id="8" idx="0"/>
          </p:cNvCxnSpPr>
          <p:nvPr/>
        </p:nvCxnSpPr>
        <p:spPr>
          <a:xfrm rot="16200000" flipV="1">
            <a:off x="6002163" y="-438554"/>
            <a:ext cx="12700" cy="7149530"/>
          </a:xfrm>
          <a:prstGeom prst="bentConnector3">
            <a:avLst>
              <a:gd name="adj1" fmla="val 291844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直线箭头连接符 45">
            <a:extLst>
              <a:ext uri="{FF2B5EF4-FFF2-40B4-BE49-F238E27FC236}">
                <a16:creationId xmlns:a16="http://schemas.microsoft.com/office/drawing/2014/main" id="{4B6B780C-0039-93AD-7596-49B05CFED0A0}"/>
              </a:ext>
            </a:extLst>
          </p:cNvPr>
          <p:cNvCxnSpPr/>
          <p:nvPr/>
        </p:nvCxnSpPr>
        <p:spPr>
          <a:xfrm flipV="1">
            <a:off x="4225771" y="3902693"/>
            <a:ext cx="0" cy="943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肘形连接符 48">
            <a:extLst>
              <a:ext uri="{FF2B5EF4-FFF2-40B4-BE49-F238E27FC236}">
                <a16:creationId xmlns:a16="http://schemas.microsoft.com/office/drawing/2014/main" id="{C1E7F28F-0E8F-B27E-B978-6DA7435877C4}"/>
              </a:ext>
            </a:extLst>
          </p:cNvPr>
          <p:cNvCxnSpPr>
            <a:cxnSpLocks/>
            <a:stCxn id="54" idx="1"/>
          </p:cNvCxnSpPr>
          <p:nvPr/>
        </p:nvCxnSpPr>
        <p:spPr>
          <a:xfrm rot="10800000">
            <a:off x="5107980" y="3909044"/>
            <a:ext cx="1703254" cy="1320006"/>
          </a:xfrm>
          <a:prstGeom prst="bentConnector3">
            <a:avLst>
              <a:gd name="adj1" fmla="val 1000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肘形连接符 59">
            <a:extLst>
              <a:ext uri="{FF2B5EF4-FFF2-40B4-BE49-F238E27FC236}">
                <a16:creationId xmlns:a16="http://schemas.microsoft.com/office/drawing/2014/main" id="{775DB822-8281-0B65-EF3E-BBB7921EF945}"/>
              </a:ext>
            </a:extLst>
          </p:cNvPr>
          <p:cNvCxnSpPr>
            <a:cxnSpLocks/>
            <a:stCxn id="13" idx="2"/>
            <a:endCxn id="54" idx="3"/>
          </p:cNvCxnSpPr>
          <p:nvPr/>
        </p:nvCxnSpPr>
        <p:spPr>
          <a:xfrm rot="5400000">
            <a:off x="8281162" y="3933283"/>
            <a:ext cx="1326357" cy="126517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3679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71B2D-B7DC-E522-30C4-8D5E6C509BFB}"/>
            </a:ext>
          </a:extLst>
        </p:cNvPr>
        <p:cNvGrpSpPr/>
        <p:nvPr/>
      </p:nvGrpSpPr>
      <p:grpSpPr>
        <a:xfrm>
          <a:off x="0" y="0"/>
          <a:ext cx="0" cy="0"/>
          <a:chOff x="0" y="0"/>
          <a:chExt cx="0" cy="0"/>
        </a:xfrm>
      </p:grpSpPr>
      <p:sp>
        <p:nvSpPr>
          <p:cNvPr id="53" name="椭圆 52">
            <a:extLst>
              <a:ext uri="{FF2B5EF4-FFF2-40B4-BE49-F238E27FC236}">
                <a16:creationId xmlns:a16="http://schemas.microsoft.com/office/drawing/2014/main" id="{85BA96F9-6293-CD31-C32A-7EB05025D47D}"/>
              </a:ext>
            </a:extLst>
          </p:cNvPr>
          <p:cNvSpPr>
            <a:spLocks noChangeAspect="1"/>
          </p:cNvSpPr>
          <p:nvPr/>
        </p:nvSpPr>
        <p:spPr>
          <a:xfrm>
            <a:off x="4822297" y="3535941"/>
            <a:ext cx="1793089" cy="179308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86F843A0-F0EC-A99D-B64A-252F67B92C9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6566EA1-B9B5-F250-5E8F-95EB22B7BA41}"/>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04CD0F7-673B-11B2-234D-05AE5652EE6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a:t>
            </a:r>
          </a:p>
        </p:txBody>
      </p:sp>
      <p:sp>
        <p:nvSpPr>
          <p:cNvPr id="5" name="日期占位符 4">
            <a:extLst>
              <a:ext uri="{FF2B5EF4-FFF2-40B4-BE49-F238E27FC236}">
                <a16:creationId xmlns:a16="http://schemas.microsoft.com/office/drawing/2014/main" id="{4FA4FF63-3E60-B744-8659-5DE5C84EDB7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B69CC70-04F0-E8A1-1B0D-BAC015C4BF7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6F67812-347A-6E61-D6F4-9798C5D1179B}"/>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D71CE6F-8873-6CAC-F3F3-A19B970ECC12}"/>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5D05BCEF-19B7-BC87-AC77-1174A4FDAFF6}"/>
              </a:ext>
            </a:extLst>
          </p:cNvPr>
          <p:cNvSpPr txBox="1"/>
          <p:nvPr/>
        </p:nvSpPr>
        <p:spPr>
          <a:xfrm>
            <a:off x="3581400" y="1748902"/>
            <a:ext cx="341760" cy="369332"/>
          </a:xfrm>
          <a:prstGeom prst="rect">
            <a:avLst/>
          </a:prstGeom>
          <a:noFill/>
        </p:spPr>
        <p:txBody>
          <a:bodyPr wrap="none" rtlCol="0">
            <a:spAutoFit/>
          </a:bodyPr>
          <a:lstStyle/>
          <a:p>
            <a:pPr algn="ctr"/>
            <a:r>
              <a:rPr kumimoji="1" lang="en-US" altLang="zh-CN" dirty="0"/>
              <a:t>A</a:t>
            </a:r>
            <a:endParaRPr kumimoji="1" lang="zh-CN" altLang="en-US" dirty="0"/>
          </a:p>
        </p:txBody>
      </p:sp>
      <p:sp>
        <p:nvSpPr>
          <p:cNvPr id="12" name="文本框 11">
            <a:extLst>
              <a:ext uri="{FF2B5EF4-FFF2-40B4-BE49-F238E27FC236}">
                <a16:creationId xmlns:a16="http://schemas.microsoft.com/office/drawing/2014/main" id="{C335EBA3-A996-55A2-ED2A-DC5A1F5D09D6}"/>
              </a:ext>
            </a:extLst>
          </p:cNvPr>
          <p:cNvSpPr txBox="1"/>
          <p:nvPr/>
        </p:nvSpPr>
        <p:spPr>
          <a:xfrm>
            <a:off x="4603812" y="1243802"/>
            <a:ext cx="341760" cy="369332"/>
          </a:xfrm>
          <a:prstGeom prst="rect">
            <a:avLst/>
          </a:prstGeom>
          <a:noFill/>
        </p:spPr>
        <p:txBody>
          <a:bodyPr wrap="none" rtlCol="0">
            <a:spAutoFit/>
          </a:bodyPr>
          <a:lstStyle/>
          <a:p>
            <a:pPr algn="ctr"/>
            <a:r>
              <a:rPr kumimoji="1" lang="en-US" altLang="zh-CN" dirty="0"/>
              <a:t>B</a:t>
            </a:r>
            <a:endParaRPr kumimoji="1" lang="zh-CN" altLang="en-US" dirty="0"/>
          </a:p>
        </p:txBody>
      </p:sp>
      <p:sp>
        <p:nvSpPr>
          <p:cNvPr id="13" name="文本框 7">
            <a:extLst>
              <a:ext uri="{FF2B5EF4-FFF2-40B4-BE49-F238E27FC236}">
                <a16:creationId xmlns:a16="http://schemas.microsoft.com/office/drawing/2014/main" id="{5D05BCEF-19B7-BC87-AC77-1174A4FDAFF6}"/>
              </a:ext>
            </a:extLst>
          </p:cNvPr>
          <p:cNvSpPr txBox="1"/>
          <p:nvPr/>
        </p:nvSpPr>
        <p:spPr>
          <a:xfrm>
            <a:off x="4601407" y="2223402"/>
            <a:ext cx="34657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dirty="0"/>
              <a:t>C</a:t>
            </a:r>
            <a:endParaRPr kumimoji="1" lang="zh-CN" altLang="en-US" dirty="0"/>
          </a:p>
        </p:txBody>
      </p:sp>
      <p:sp>
        <p:nvSpPr>
          <p:cNvPr id="14" name="文本框 7">
            <a:extLst>
              <a:ext uri="{FF2B5EF4-FFF2-40B4-BE49-F238E27FC236}">
                <a16:creationId xmlns:a16="http://schemas.microsoft.com/office/drawing/2014/main" id="{5D05BCEF-19B7-BC87-AC77-1174A4FDAFF6}"/>
              </a:ext>
            </a:extLst>
          </p:cNvPr>
          <p:cNvSpPr txBox="1"/>
          <p:nvPr/>
        </p:nvSpPr>
        <p:spPr>
          <a:xfrm>
            <a:off x="5633073" y="1748902"/>
            <a:ext cx="36260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dirty="0"/>
              <a:t>D</a:t>
            </a:r>
            <a:endParaRPr kumimoji="1" lang="zh-CN" altLang="en-US" dirty="0"/>
          </a:p>
        </p:txBody>
      </p:sp>
      <p:cxnSp>
        <p:nvCxnSpPr>
          <p:cNvPr id="21" name="直线箭头连接符 20">
            <a:extLst>
              <a:ext uri="{FF2B5EF4-FFF2-40B4-BE49-F238E27FC236}">
                <a16:creationId xmlns:a16="http://schemas.microsoft.com/office/drawing/2014/main" id="{EF2DA66F-03EC-660B-2129-381127FF1A0A}"/>
              </a:ext>
            </a:extLst>
          </p:cNvPr>
          <p:cNvCxnSpPr>
            <a:cxnSpLocks/>
            <a:stCxn id="8" idx="3"/>
            <a:endCxn id="12" idx="1"/>
          </p:cNvCxnSpPr>
          <p:nvPr/>
        </p:nvCxnSpPr>
        <p:spPr>
          <a:xfrm flipV="1">
            <a:off x="3923160" y="1428468"/>
            <a:ext cx="680652" cy="505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直线箭头连接符 26">
            <a:extLst>
              <a:ext uri="{FF2B5EF4-FFF2-40B4-BE49-F238E27FC236}">
                <a16:creationId xmlns:a16="http://schemas.microsoft.com/office/drawing/2014/main" id="{0F08E901-41CE-24AA-1CE4-110C9454DFEF}"/>
              </a:ext>
            </a:extLst>
          </p:cNvPr>
          <p:cNvCxnSpPr>
            <a:stCxn id="12" idx="3"/>
            <a:endCxn id="14" idx="1"/>
          </p:cNvCxnSpPr>
          <p:nvPr/>
        </p:nvCxnSpPr>
        <p:spPr>
          <a:xfrm>
            <a:off x="4945572" y="1428468"/>
            <a:ext cx="687501" cy="505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直线箭头连接符 28">
            <a:extLst>
              <a:ext uri="{FF2B5EF4-FFF2-40B4-BE49-F238E27FC236}">
                <a16:creationId xmlns:a16="http://schemas.microsoft.com/office/drawing/2014/main" id="{864A7112-C0A2-C2BB-2BC1-A7497EB3EE70}"/>
              </a:ext>
            </a:extLst>
          </p:cNvPr>
          <p:cNvCxnSpPr>
            <a:stCxn id="8" idx="3"/>
            <a:endCxn id="13" idx="1"/>
          </p:cNvCxnSpPr>
          <p:nvPr/>
        </p:nvCxnSpPr>
        <p:spPr>
          <a:xfrm>
            <a:off x="3923160" y="1933568"/>
            <a:ext cx="678247" cy="474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线箭头连接符 30">
            <a:extLst>
              <a:ext uri="{FF2B5EF4-FFF2-40B4-BE49-F238E27FC236}">
                <a16:creationId xmlns:a16="http://schemas.microsoft.com/office/drawing/2014/main" id="{B700F393-A924-2FDA-1A9F-47B8296DEC32}"/>
              </a:ext>
            </a:extLst>
          </p:cNvPr>
          <p:cNvCxnSpPr>
            <a:stCxn id="13" idx="3"/>
            <a:endCxn id="14" idx="1"/>
          </p:cNvCxnSpPr>
          <p:nvPr/>
        </p:nvCxnSpPr>
        <p:spPr>
          <a:xfrm flipV="1">
            <a:off x="4947977" y="1933568"/>
            <a:ext cx="685096" cy="474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线箭头连接符 32">
            <a:extLst>
              <a:ext uri="{FF2B5EF4-FFF2-40B4-BE49-F238E27FC236}">
                <a16:creationId xmlns:a16="http://schemas.microsoft.com/office/drawing/2014/main" id="{07E57344-D9CC-F1DA-EA86-39C78310C9AD}"/>
              </a:ext>
            </a:extLst>
          </p:cNvPr>
          <p:cNvCxnSpPr>
            <a:stCxn id="12" idx="2"/>
            <a:endCxn id="13" idx="0"/>
          </p:cNvCxnSpPr>
          <p:nvPr/>
        </p:nvCxnSpPr>
        <p:spPr>
          <a:xfrm>
            <a:off x="4774692" y="1613134"/>
            <a:ext cx="0" cy="610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文本框 33">
            <a:extLst>
              <a:ext uri="{FF2B5EF4-FFF2-40B4-BE49-F238E27FC236}">
                <a16:creationId xmlns:a16="http://schemas.microsoft.com/office/drawing/2014/main" id="{BEFFD08F-F1F0-AD12-177A-ACB4073A102A}"/>
              </a:ext>
            </a:extLst>
          </p:cNvPr>
          <p:cNvSpPr txBox="1"/>
          <p:nvPr/>
        </p:nvSpPr>
        <p:spPr>
          <a:xfrm>
            <a:off x="6196329" y="1501717"/>
            <a:ext cx="4108817" cy="873060"/>
          </a:xfrm>
          <a:prstGeom prst="rect">
            <a:avLst/>
          </a:prstGeom>
          <a:noFill/>
        </p:spPr>
        <p:txBody>
          <a:bodyPr wrap="none" rtlCol="0">
            <a:spAutoFit/>
          </a:bodyPr>
          <a:lstStyle/>
          <a:p>
            <a:pPr>
              <a:lnSpc>
                <a:spcPct val="150000"/>
              </a:lnSpc>
            </a:pPr>
            <a:r>
              <a:rPr kumimoji="1" lang="zh-CN" altLang="en-US" dirty="0"/>
              <a:t>定义任务之间关系和规程的方法</a:t>
            </a:r>
            <a:endParaRPr kumimoji="1" lang="en-US" altLang="zh-CN" dirty="0"/>
          </a:p>
          <a:p>
            <a:pPr>
              <a:lnSpc>
                <a:spcPct val="150000"/>
              </a:lnSpc>
            </a:pPr>
            <a:r>
              <a:rPr kumimoji="1" lang="zh-CN" altLang="en-US" dirty="0">
                <a:solidFill>
                  <a:srgbClr val="C00000"/>
                </a:solidFill>
              </a:rPr>
              <a:t>软件过程模型是对软件过程的抽象描述</a:t>
            </a:r>
          </a:p>
        </p:txBody>
      </p:sp>
      <p:sp>
        <p:nvSpPr>
          <p:cNvPr id="35" name="椭圆 34">
            <a:extLst>
              <a:ext uri="{FF2B5EF4-FFF2-40B4-BE49-F238E27FC236}">
                <a16:creationId xmlns:a16="http://schemas.microsoft.com/office/drawing/2014/main" id="{89FACC1A-F817-5AD0-FE38-4DBEE7780124}"/>
              </a:ext>
            </a:extLst>
          </p:cNvPr>
          <p:cNvSpPr>
            <a:spLocks noChangeAspect="1"/>
          </p:cNvSpPr>
          <p:nvPr/>
        </p:nvSpPr>
        <p:spPr>
          <a:xfrm>
            <a:off x="5442012" y="3240350"/>
            <a:ext cx="553661" cy="55366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8E74D443-BCFD-E5FF-2FA5-5B2583A5CA60}"/>
              </a:ext>
            </a:extLst>
          </p:cNvPr>
          <p:cNvSpPr>
            <a:spLocks noChangeAspect="1"/>
          </p:cNvSpPr>
          <p:nvPr/>
        </p:nvSpPr>
        <p:spPr>
          <a:xfrm>
            <a:off x="4601407" y="4633195"/>
            <a:ext cx="553661" cy="55366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89FACC1A-F817-5AD0-FE38-4DBEE7780124}"/>
              </a:ext>
            </a:extLst>
          </p:cNvPr>
          <p:cNvSpPr>
            <a:spLocks noChangeAspect="1"/>
          </p:cNvSpPr>
          <p:nvPr/>
        </p:nvSpPr>
        <p:spPr>
          <a:xfrm>
            <a:off x="6282615" y="4659629"/>
            <a:ext cx="553661" cy="55366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4" name="提取 53">
            <a:extLst>
              <a:ext uri="{FF2B5EF4-FFF2-40B4-BE49-F238E27FC236}">
                <a16:creationId xmlns:a16="http://schemas.microsoft.com/office/drawing/2014/main" id="{D419F5BF-BB7E-F3C6-4EFF-C5CB690C7871}"/>
              </a:ext>
            </a:extLst>
          </p:cNvPr>
          <p:cNvSpPr/>
          <p:nvPr/>
        </p:nvSpPr>
        <p:spPr>
          <a:xfrm rot="2410172">
            <a:off x="4954444" y="3734248"/>
            <a:ext cx="161531" cy="243007"/>
          </a:xfrm>
          <a:prstGeom prst="flowChartExtra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C94F35EE-B40E-D48E-DD0B-C9EB58293076}"/>
              </a:ext>
            </a:extLst>
          </p:cNvPr>
          <p:cNvSpPr txBox="1"/>
          <p:nvPr/>
        </p:nvSpPr>
        <p:spPr>
          <a:xfrm>
            <a:off x="5164843" y="4241845"/>
            <a:ext cx="1107996" cy="369332"/>
          </a:xfrm>
          <a:prstGeom prst="rect">
            <a:avLst/>
          </a:prstGeom>
          <a:noFill/>
        </p:spPr>
        <p:txBody>
          <a:bodyPr wrap="none" rtlCol="0">
            <a:spAutoFit/>
          </a:bodyPr>
          <a:lstStyle/>
          <a:p>
            <a:pPr algn="ctr"/>
            <a:r>
              <a:rPr kumimoji="1" lang="zh-CN" altLang="en-US" dirty="0"/>
              <a:t>软件过程</a:t>
            </a:r>
          </a:p>
        </p:txBody>
      </p:sp>
      <p:sp>
        <p:nvSpPr>
          <p:cNvPr id="56" name="文本框 55">
            <a:extLst>
              <a:ext uri="{FF2B5EF4-FFF2-40B4-BE49-F238E27FC236}">
                <a16:creationId xmlns:a16="http://schemas.microsoft.com/office/drawing/2014/main" id="{EECA25A5-402D-6A2E-DAB1-B25B55FC08C1}"/>
              </a:ext>
            </a:extLst>
          </p:cNvPr>
          <p:cNvSpPr txBox="1"/>
          <p:nvPr/>
        </p:nvSpPr>
        <p:spPr>
          <a:xfrm>
            <a:off x="1557784" y="4890124"/>
            <a:ext cx="1800493" cy="646331"/>
          </a:xfrm>
          <a:prstGeom prst="rect">
            <a:avLst/>
          </a:prstGeom>
          <a:noFill/>
        </p:spPr>
        <p:txBody>
          <a:bodyPr wrap="none" rtlCol="0">
            <a:spAutoFit/>
          </a:bodyPr>
          <a:lstStyle/>
          <a:p>
            <a:pPr algn="ctr"/>
            <a:r>
              <a:rPr kumimoji="1" lang="zh-CN" altLang="en-US" dirty="0"/>
              <a:t>有技能且</a:t>
            </a:r>
            <a:endParaRPr kumimoji="1" lang="en-US" altLang="zh-CN" dirty="0"/>
          </a:p>
          <a:p>
            <a:pPr algn="ctr"/>
            <a:r>
              <a:rPr kumimoji="1" lang="zh-CN" altLang="en-US" dirty="0"/>
              <a:t>受过训练的人员</a:t>
            </a:r>
          </a:p>
        </p:txBody>
      </p:sp>
      <p:sp>
        <p:nvSpPr>
          <p:cNvPr id="57" name="文本框 56">
            <a:extLst>
              <a:ext uri="{FF2B5EF4-FFF2-40B4-BE49-F238E27FC236}">
                <a16:creationId xmlns:a16="http://schemas.microsoft.com/office/drawing/2014/main" id="{790B6E43-BEF6-2BC5-07EA-41A8E7EBFD09}"/>
              </a:ext>
            </a:extLst>
          </p:cNvPr>
          <p:cNvSpPr txBox="1"/>
          <p:nvPr/>
        </p:nvSpPr>
        <p:spPr>
          <a:xfrm>
            <a:off x="8527428" y="4910025"/>
            <a:ext cx="1338828" cy="369332"/>
          </a:xfrm>
          <a:prstGeom prst="rect">
            <a:avLst/>
          </a:prstGeom>
          <a:noFill/>
        </p:spPr>
        <p:txBody>
          <a:bodyPr wrap="none" rtlCol="0">
            <a:spAutoFit/>
          </a:bodyPr>
          <a:lstStyle/>
          <a:p>
            <a:pPr algn="ctr"/>
            <a:r>
              <a:rPr kumimoji="1" lang="zh-CN" altLang="en-US" dirty="0"/>
              <a:t>工具和设备</a:t>
            </a:r>
          </a:p>
        </p:txBody>
      </p:sp>
      <p:pic>
        <p:nvPicPr>
          <p:cNvPr id="59" name="图片 58" descr="图标&#10;&#10;描述已自动生成">
            <a:extLst>
              <a:ext uri="{FF2B5EF4-FFF2-40B4-BE49-F238E27FC236}">
                <a16:creationId xmlns:a16="http://schemas.microsoft.com/office/drawing/2014/main" id="{53D044AF-0F03-78E6-8312-886AB93E888D}"/>
              </a:ext>
            </a:extLst>
          </p:cNvPr>
          <p:cNvPicPr>
            <a:picLocks noChangeAspect="1"/>
          </p:cNvPicPr>
          <p:nvPr/>
        </p:nvPicPr>
        <p:blipFill>
          <a:blip r:embed="rId3"/>
          <a:stretch>
            <a:fillRect/>
          </a:stretch>
        </p:blipFill>
        <p:spPr>
          <a:xfrm>
            <a:off x="3323615" y="4756794"/>
            <a:ext cx="1107996" cy="912989"/>
          </a:xfrm>
          <a:prstGeom prst="rect">
            <a:avLst/>
          </a:prstGeom>
        </p:spPr>
      </p:pic>
      <p:pic>
        <p:nvPicPr>
          <p:cNvPr id="61" name="图片 60" descr="徽标&#10;&#10;描述已自动生成">
            <a:extLst>
              <a:ext uri="{FF2B5EF4-FFF2-40B4-BE49-F238E27FC236}">
                <a16:creationId xmlns:a16="http://schemas.microsoft.com/office/drawing/2014/main" id="{C0698B24-FAD9-A553-EC86-A88C65FD04D9}"/>
              </a:ext>
            </a:extLst>
          </p:cNvPr>
          <p:cNvPicPr>
            <a:picLocks noChangeAspect="1"/>
          </p:cNvPicPr>
          <p:nvPr/>
        </p:nvPicPr>
        <p:blipFill>
          <a:blip r:embed="rId4"/>
          <a:stretch>
            <a:fillRect/>
          </a:stretch>
        </p:blipFill>
        <p:spPr>
          <a:xfrm>
            <a:off x="7219296" y="4737242"/>
            <a:ext cx="1107996" cy="893545"/>
          </a:xfrm>
          <a:prstGeom prst="rect">
            <a:avLst/>
          </a:prstGeom>
        </p:spPr>
      </p:pic>
      <p:cxnSp>
        <p:nvCxnSpPr>
          <p:cNvPr id="63" name="直线连接符 62">
            <a:extLst>
              <a:ext uri="{FF2B5EF4-FFF2-40B4-BE49-F238E27FC236}">
                <a16:creationId xmlns:a16="http://schemas.microsoft.com/office/drawing/2014/main" id="{B0D709BB-6CEF-9971-8195-00FA1EC8AC60}"/>
              </a:ext>
            </a:extLst>
          </p:cNvPr>
          <p:cNvCxnSpPr/>
          <p:nvPr/>
        </p:nvCxnSpPr>
        <p:spPr>
          <a:xfrm>
            <a:off x="3752280" y="3000652"/>
            <a:ext cx="1966561"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4" name="直线连接符 63">
            <a:extLst>
              <a:ext uri="{FF2B5EF4-FFF2-40B4-BE49-F238E27FC236}">
                <a16:creationId xmlns:a16="http://schemas.microsoft.com/office/drawing/2014/main" id="{A8BDA29B-CA46-28CE-4705-4730114D47FB}"/>
              </a:ext>
            </a:extLst>
          </p:cNvPr>
          <p:cNvCxnSpPr>
            <a:cxnSpLocks/>
            <a:stCxn id="14" idx="2"/>
          </p:cNvCxnSpPr>
          <p:nvPr/>
        </p:nvCxnSpPr>
        <p:spPr>
          <a:xfrm>
            <a:off x="5814373" y="2118234"/>
            <a:ext cx="0" cy="882418"/>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7" name="直线连接符 66">
            <a:extLst>
              <a:ext uri="{FF2B5EF4-FFF2-40B4-BE49-F238E27FC236}">
                <a16:creationId xmlns:a16="http://schemas.microsoft.com/office/drawing/2014/main" id="{2D9EB571-FCCD-E288-5C90-5D0D75DDAF83}"/>
              </a:ext>
            </a:extLst>
          </p:cNvPr>
          <p:cNvCxnSpPr>
            <a:cxnSpLocks/>
            <a:stCxn id="13" idx="2"/>
          </p:cNvCxnSpPr>
          <p:nvPr/>
        </p:nvCxnSpPr>
        <p:spPr>
          <a:xfrm>
            <a:off x="4774692" y="2592734"/>
            <a:ext cx="0" cy="39540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70" name="直线连接符 69">
            <a:extLst>
              <a:ext uri="{FF2B5EF4-FFF2-40B4-BE49-F238E27FC236}">
                <a16:creationId xmlns:a16="http://schemas.microsoft.com/office/drawing/2014/main" id="{A8BDA29B-CA46-28CE-4705-4730114D47FB}"/>
              </a:ext>
            </a:extLst>
          </p:cNvPr>
          <p:cNvCxnSpPr>
            <a:cxnSpLocks/>
          </p:cNvCxnSpPr>
          <p:nvPr/>
        </p:nvCxnSpPr>
        <p:spPr>
          <a:xfrm>
            <a:off x="3752280" y="2118234"/>
            <a:ext cx="0" cy="882418"/>
          </a:xfrm>
          <a:prstGeom prst="line">
            <a:avLst/>
          </a:prstGeom>
          <a:ln>
            <a:prstDash val="dash"/>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9462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0F332-0592-324F-83F8-2008BA08021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51F6D03-CA3E-CA88-B792-D530A1A8073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CD28307-F10E-C066-CB04-089ABE21444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F0156C0-197D-13E5-65B7-3B91CAAD07D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软件过程模型：瀑布模型</a:t>
            </a:r>
          </a:p>
        </p:txBody>
      </p:sp>
      <p:sp>
        <p:nvSpPr>
          <p:cNvPr id="5" name="日期占位符 4">
            <a:extLst>
              <a:ext uri="{FF2B5EF4-FFF2-40B4-BE49-F238E27FC236}">
                <a16:creationId xmlns:a16="http://schemas.microsoft.com/office/drawing/2014/main" id="{60001D90-4FBC-95EE-FB7E-AC8E25D3CED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ADB4F8F7-ADFB-91B8-8FEE-2A37DA56EA3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1103181-20B4-0B24-B0D6-854BE6DD90E1}"/>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5248A26-4FDA-88A7-B4B0-A54F08B661B9}"/>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272CFB14-062F-20EE-C997-B7AB302589E9}"/>
              </a:ext>
            </a:extLst>
          </p:cNvPr>
          <p:cNvSpPr txBox="1"/>
          <p:nvPr/>
        </p:nvSpPr>
        <p:spPr>
          <a:xfrm>
            <a:off x="641635" y="952012"/>
            <a:ext cx="10712163" cy="961225"/>
          </a:xfrm>
          <a:prstGeom prst="rect">
            <a:avLst/>
          </a:prstGeom>
          <a:noFill/>
        </p:spPr>
        <p:txBody>
          <a:bodyPr wrap="square" rtlCol="0">
            <a:spAutoFit/>
          </a:bodyPr>
          <a:lstStyle/>
          <a:p>
            <a:pPr>
              <a:lnSpc>
                <a:spcPct val="150000"/>
              </a:lnSpc>
            </a:pPr>
            <a:r>
              <a:rPr lang="zh-CN" altLang="en-US" sz="2000" dirty="0">
                <a:solidFill>
                  <a:srgbClr val="000000"/>
                </a:solidFill>
                <a:effectLst/>
                <a:latin typeface="+mn-ea"/>
              </a:rPr>
              <a:t>瀑布模型的开发阶段严格按照线性方式进行，每一个阶段具有相关的里程碑和交付产品，且需要确认和验证。（</a:t>
            </a:r>
            <a:r>
              <a:rPr lang="en-US" altLang="zh-CN" sz="2000" dirty="0">
                <a:solidFill>
                  <a:srgbClr val="000000"/>
                </a:solidFill>
                <a:effectLst/>
                <a:latin typeface="+mn-ea"/>
              </a:rPr>
              <a:t>Royce</a:t>
            </a:r>
            <a:r>
              <a:rPr lang="zh-CN" altLang="en-US" sz="2000" dirty="0">
                <a:solidFill>
                  <a:srgbClr val="000000"/>
                </a:solidFill>
                <a:effectLst/>
                <a:latin typeface="+mn-ea"/>
              </a:rPr>
              <a:t> </a:t>
            </a:r>
            <a:r>
              <a:rPr lang="en-US" altLang="zh-CN" sz="2000" dirty="0">
                <a:solidFill>
                  <a:srgbClr val="000000"/>
                </a:solidFill>
                <a:effectLst/>
                <a:latin typeface="+mn-ea"/>
              </a:rPr>
              <a:t>1970</a:t>
            </a:r>
            <a:r>
              <a:rPr lang="zh-CN" altLang="en-US" sz="2000" dirty="0">
                <a:solidFill>
                  <a:srgbClr val="000000"/>
                </a:solidFill>
                <a:effectLst/>
                <a:latin typeface="+mn-ea"/>
              </a:rPr>
              <a:t>）</a:t>
            </a:r>
          </a:p>
        </p:txBody>
      </p:sp>
      <p:sp>
        <p:nvSpPr>
          <p:cNvPr id="10" name="矩形 9">
            <a:extLst>
              <a:ext uri="{FF2B5EF4-FFF2-40B4-BE49-F238E27FC236}">
                <a16:creationId xmlns:a16="http://schemas.microsoft.com/office/drawing/2014/main" id="{FA24CA79-B838-2038-C3B4-CBC94A100CA1}"/>
              </a:ext>
            </a:extLst>
          </p:cNvPr>
          <p:cNvSpPr/>
          <p:nvPr/>
        </p:nvSpPr>
        <p:spPr>
          <a:xfrm>
            <a:off x="2006353" y="2140332"/>
            <a:ext cx="237033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需求定义与分析</a:t>
            </a:r>
          </a:p>
        </p:txBody>
      </p:sp>
      <p:sp>
        <p:nvSpPr>
          <p:cNvPr id="11" name="矩形 10">
            <a:extLst>
              <a:ext uri="{FF2B5EF4-FFF2-40B4-BE49-F238E27FC236}">
                <a16:creationId xmlns:a16="http://schemas.microsoft.com/office/drawing/2014/main" id="{6667D7EC-1175-122D-DC9B-7E3B92BECA97}"/>
              </a:ext>
            </a:extLst>
          </p:cNvPr>
          <p:cNvSpPr/>
          <p:nvPr/>
        </p:nvSpPr>
        <p:spPr>
          <a:xfrm>
            <a:off x="3093128" y="3032439"/>
            <a:ext cx="237033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软件设计</a:t>
            </a:r>
          </a:p>
        </p:txBody>
      </p:sp>
      <p:sp>
        <p:nvSpPr>
          <p:cNvPr id="16" name="矩形 15">
            <a:extLst>
              <a:ext uri="{FF2B5EF4-FFF2-40B4-BE49-F238E27FC236}">
                <a16:creationId xmlns:a16="http://schemas.microsoft.com/office/drawing/2014/main" id="{FA24CA79-B838-2038-C3B4-CBC94A100CA1}"/>
              </a:ext>
            </a:extLst>
          </p:cNvPr>
          <p:cNvSpPr/>
          <p:nvPr/>
        </p:nvSpPr>
        <p:spPr>
          <a:xfrm>
            <a:off x="4376691" y="3924546"/>
            <a:ext cx="237033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软件实现</a:t>
            </a:r>
          </a:p>
        </p:txBody>
      </p:sp>
      <p:sp>
        <p:nvSpPr>
          <p:cNvPr id="17" name="矩形 16">
            <a:extLst>
              <a:ext uri="{FF2B5EF4-FFF2-40B4-BE49-F238E27FC236}">
                <a16:creationId xmlns:a16="http://schemas.microsoft.com/office/drawing/2014/main" id="{FA24CA79-B838-2038-C3B4-CBC94A100CA1}"/>
              </a:ext>
            </a:extLst>
          </p:cNvPr>
          <p:cNvSpPr/>
          <p:nvPr/>
        </p:nvSpPr>
        <p:spPr>
          <a:xfrm>
            <a:off x="5463466" y="4816653"/>
            <a:ext cx="237033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软件测试</a:t>
            </a:r>
          </a:p>
        </p:txBody>
      </p:sp>
      <p:sp>
        <p:nvSpPr>
          <p:cNvPr id="18" name="矩形 17">
            <a:extLst>
              <a:ext uri="{FF2B5EF4-FFF2-40B4-BE49-F238E27FC236}">
                <a16:creationId xmlns:a16="http://schemas.microsoft.com/office/drawing/2014/main" id="{FA24CA79-B838-2038-C3B4-CBC94A100CA1}"/>
              </a:ext>
            </a:extLst>
          </p:cNvPr>
          <p:cNvSpPr/>
          <p:nvPr/>
        </p:nvSpPr>
        <p:spPr>
          <a:xfrm>
            <a:off x="6648635" y="5708760"/>
            <a:ext cx="237033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软件运行与维护</a:t>
            </a:r>
          </a:p>
        </p:txBody>
      </p:sp>
      <p:cxnSp>
        <p:nvCxnSpPr>
          <p:cNvPr id="20" name="曲线连接符 19">
            <a:extLst>
              <a:ext uri="{FF2B5EF4-FFF2-40B4-BE49-F238E27FC236}">
                <a16:creationId xmlns:a16="http://schemas.microsoft.com/office/drawing/2014/main" id="{B8EC3CB7-7C90-A575-EC1B-1CEFA0F61EAF}"/>
              </a:ext>
            </a:extLst>
          </p:cNvPr>
          <p:cNvCxnSpPr>
            <a:cxnSpLocks/>
            <a:endCxn id="11" idx="1"/>
          </p:cNvCxnSpPr>
          <p:nvPr/>
        </p:nvCxnSpPr>
        <p:spPr>
          <a:xfrm rot="16200000" flipH="1">
            <a:off x="2437912" y="2594726"/>
            <a:ext cx="666802" cy="6436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曲线连接符 23">
            <a:extLst>
              <a:ext uri="{FF2B5EF4-FFF2-40B4-BE49-F238E27FC236}">
                <a16:creationId xmlns:a16="http://schemas.microsoft.com/office/drawing/2014/main" id="{9BC023A6-5C81-AA69-0A13-F65C1DD1CC08}"/>
              </a:ext>
            </a:extLst>
          </p:cNvPr>
          <p:cNvCxnSpPr>
            <a:cxnSpLocks/>
          </p:cNvCxnSpPr>
          <p:nvPr/>
        </p:nvCxnSpPr>
        <p:spPr>
          <a:xfrm rot="16200000" flipH="1">
            <a:off x="3702984" y="3486833"/>
            <a:ext cx="666802" cy="6436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曲线连接符 24">
            <a:extLst>
              <a:ext uri="{FF2B5EF4-FFF2-40B4-BE49-F238E27FC236}">
                <a16:creationId xmlns:a16="http://schemas.microsoft.com/office/drawing/2014/main" id="{B8EC3CB7-7C90-A575-EC1B-1CEFA0F61EAF}"/>
              </a:ext>
            </a:extLst>
          </p:cNvPr>
          <p:cNvCxnSpPr>
            <a:cxnSpLocks/>
          </p:cNvCxnSpPr>
          <p:nvPr/>
        </p:nvCxnSpPr>
        <p:spPr>
          <a:xfrm rot="16200000" flipH="1">
            <a:off x="4808251" y="4371139"/>
            <a:ext cx="666802" cy="6436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曲线连接符 25">
            <a:extLst>
              <a:ext uri="{FF2B5EF4-FFF2-40B4-BE49-F238E27FC236}">
                <a16:creationId xmlns:a16="http://schemas.microsoft.com/office/drawing/2014/main" id="{B8EC3CB7-7C90-A575-EC1B-1CEFA0F61EAF}"/>
              </a:ext>
            </a:extLst>
          </p:cNvPr>
          <p:cNvCxnSpPr>
            <a:cxnSpLocks/>
          </p:cNvCxnSpPr>
          <p:nvPr/>
        </p:nvCxnSpPr>
        <p:spPr>
          <a:xfrm rot="16200000" flipH="1">
            <a:off x="5993420" y="5271046"/>
            <a:ext cx="666802" cy="6436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27584EA9-FA05-F745-B8E3-5D8A799E3D7F}"/>
              </a:ext>
            </a:extLst>
          </p:cNvPr>
          <p:cNvSpPr txBox="1"/>
          <p:nvPr/>
        </p:nvSpPr>
        <p:spPr>
          <a:xfrm>
            <a:off x="5561121" y="2016197"/>
            <a:ext cx="6098958" cy="707886"/>
          </a:xfrm>
          <a:prstGeom prst="rect">
            <a:avLst/>
          </a:prstGeom>
          <a:solidFill>
            <a:schemeClr val="accent4">
              <a:lumMod val="20000"/>
              <a:lumOff val="80000"/>
            </a:schemeClr>
          </a:solidFill>
        </p:spPr>
        <p:txBody>
          <a:bodyPr wrap="square">
            <a:spAutoFit/>
          </a:bodyPr>
          <a:lstStyle/>
          <a:p>
            <a:r>
              <a:rPr lang="zh-CN" altLang="en-US" sz="2000" dirty="0">
                <a:solidFill>
                  <a:srgbClr val="000000"/>
                </a:solidFill>
                <a:effectLst/>
                <a:latin typeface="Helvetica" pitchFamily="2" charset="0"/>
              </a:rPr>
              <a:t>开发阶段严格按照线性方式进行，每一个阶段具有相关的里程碑和交付产品，且需要确认和验证。</a:t>
            </a:r>
          </a:p>
        </p:txBody>
      </p:sp>
      <p:sp>
        <p:nvSpPr>
          <p:cNvPr id="14" name="文本框 13">
            <a:extLst>
              <a:ext uri="{FF2B5EF4-FFF2-40B4-BE49-F238E27FC236}">
                <a16:creationId xmlns:a16="http://schemas.microsoft.com/office/drawing/2014/main" id="{C993CAAA-9967-09E4-0719-851344DFD52A}"/>
              </a:ext>
            </a:extLst>
          </p:cNvPr>
          <p:cNvSpPr txBox="1"/>
          <p:nvPr/>
        </p:nvSpPr>
        <p:spPr>
          <a:xfrm>
            <a:off x="641635" y="4692953"/>
            <a:ext cx="2916309" cy="129670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solidFill>
                  <a:srgbClr val="000000"/>
                </a:solidFill>
                <a:effectLst/>
                <a:latin typeface="Helvetica" pitchFamily="2" charset="0"/>
              </a:rPr>
              <a:t>以预测性为原则</a:t>
            </a:r>
          </a:p>
          <a:p>
            <a:pPr marL="285750" indent="-285750">
              <a:lnSpc>
                <a:spcPct val="150000"/>
              </a:lnSpc>
              <a:buFont typeface="Arial" panose="020B0604020202020204" pitchFamily="34" charset="0"/>
              <a:buChar char="•"/>
            </a:pPr>
            <a:r>
              <a:rPr lang="zh-CN" altLang="en-US" dirty="0">
                <a:solidFill>
                  <a:srgbClr val="000000"/>
                </a:solidFill>
                <a:effectLst/>
                <a:latin typeface="Helvetica" pitchFamily="2" charset="0"/>
              </a:rPr>
              <a:t>以文档驱动开发过程</a:t>
            </a:r>
          </a:p>
          <a:p>
            <a:pPr marL="285750" indent="-285750">
              <a:lnSpc>
                <a:spcPct val="150000"/>
              </a:lnSpc>
              <a:buFont typeface="Arial" panose="020B0604020202020204" pitchFamily="34" charset="0"/>
              <a:buChar char="•"/>
            </a:pPr>
            <a:r>
              <a:rPr lang="zh-CN" altLang="en-US" dirty="0">
                <a:solidFill>
                  <a:srgbClr val="000000"/>
                </a:solidFill>
                <a:effectLst/>
                <a:latin typeface="Helvetica" pitchFamily="2" charset="0"/>
              </a:rPr>
              <a:t>以过程控制为核心</a:t>
            </a:r>
          </a:p>
        </p:txBody>
      </p:sp>
    </p:spTree>
    <p:extLst>
      <p:ext uri="{BB962C8B-B14F-4D97-AF65-F5344CB8AC3E}">
        <p14:creationId xmlns:p14="http://schemas.microsoft.com/office/powerpoint/2010/main" val="2245786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6B44-EF24-8233-828F-758D44B4F5B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BACC382-4847-2D2D-0FCD-93B3B45FE61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00795C1-D2AA-D0C2-B070-09F308F4D34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63F2D7A-7EBF-0241-96BC-8C9AAB99D3B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软件过程模型：瀑布模型</a:t>
            </a:r>
          </a:p>
        </p:txBody>
      </p:sp>
      <p:sp>
        <p:nvSpPr>
          <p:cNvPr id="5" name="日期占位符 4">
            <a:extLst>
              <a:ext uri="{FF2B5EF4-FFF2-40B4-BE49-F238E27FC236}">
                <a16:creationId xmlns:a16="http://schemas.microsoft.com/office/drawing/2014/main" id="{95BAC0F9-BF4C-D380-7A4E-D7CC3316F60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6B149BE-496B-B5F1-28BB-03E94E7ACFC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C18E7739-35E3-DE0F-49F2-455668B5E9A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1FD60B21-E316-CB9C-E8A6-4EF1DD150353}"/>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F90ECE85-A0A8-E5AB-33EC-7A4626D3F20D}"/>
              </a:ext>
            </a:extLst>
          </p:cNvPr>
          <p:cNvSpPr txBox="1"/>
          <p:nvPr/>
        </p:nvSpPr>
        <p:spPr>
          <a:xfrm>
            <a:off x="641635" y="952012"/>
            <a:ext cx="10712163" cy="961225"/>
          </a:xfrm>
          <a:prstGeom prst="rect">
            <a:avLst/>
          </a:prstGeom>
          <a:noFill/>
        </p:spPr>
        <p:txBody>
          <a:bodyPr wrap="square" rtlCol="0">
            <a:spAutoFit/>
          </a:bodyPr>
          <a:lstStyle/>
          <a:p>
            <a:pPr>
              <a:lnSpc>
                <a:spcPct val="150000"/>
              </a:lnSpc>
            </a:pPr>
            <a:r>
              <a:rPr lang="zh-CN" altLang="en-US" sz="2000" dirty="0">
                <a:solidFill>
                  <a:srgbClr val="BE0004"/>
                </a:solidFill>
                <a:effectLst/>
                <a:latin typeface="+mn-ea"/>
              </a:rPr>
              <a:t>讨论：</a:t>
            </a:r>
            <a:r>
              <a:rPr lang="zh-CN" altLang="en-US" sz="2000" dirty="0">
                <a:solidFill>
                  <a:srgbClr val="000000"/>
                </a:solidFill>
                <a:effectLst/>
                <a:latin typeface="+mn-ea"/>
              </a:rPr>
              <a:t>瀑布模型是否反映了实际的软件开发过程？软件开发作为一个问题求解过程，</a:t>
            </a:r>
          </a:p>
          <a:p>
            <a:pPr>
              <a:lnSpc>
                <a:spcPct val="150000"/>
              </a:lnSpc>
            </a:pPr>
            <a:r>
              <a:rPr lang="zh-CN" altLang="en-US" sz="2000" dirty="0">
                <a:solidFill>
                  <a:srgbClr val="000000"/>
                </a:solidFill>
                <a:effectLst/>
                <a:latin typeface="+mn-ea"/>
              </a:rPr>
              <a:t>应当具备什么特点？</a:t>
            </a:r>
          </a:p>
        </p:txBody>
      </p:sp>
      <p:pic>
        <p:nvPicPr>
          <p:cNvPr id="1026" name="Picture 2" descr="庐山瀑布天上来 - 黑龙江网">
            <a:extLst>
              <a:ext uri="{FF2B5EF4-FFF2-40B4-BE49-F238E27FC236}">
                <a16:creationId xmlns:a16="http://schemas.microsoft.com/office/drawing/2014/main" id="{367D381C-1618-30C2-D6C2-ED7A8A3C4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34" y="2181805"/>
            <a:ext cx="2956932" cy="3724183"/>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43360827-E40A-4FC7-B758-02841EBEBEE9}"/>
              </a:ext>
            </a:extLst>
          </p:cNvPr>
          <p:cNvSpPr txBox="1"/>
          <p:nvPr/>
        </p:nvSpPr>
        <p:spPr>
          <a:xfrm>
            <a:off x="4927106" y="2668751"/>
            <a:ext cx="6094519" cy="2353786"/>
          </a:xfrm>
          <a:prstGeom prst="rect">
            <a:avLst/>
          </a:prstGeom>
          <a:noFill/>
        </p:spPr>
        <p:txBody>
          <a:bodyPr wrap="square">
            <a:spAutoFit/>
          </a:bodyPr>
          <a:lstStyle/>
          <a:p>
            <a:pPr>
              <a:lnSpc>
                <a:spcPct val="150000"/>
              </a:lnSpc>
            </a:pPr>
            <a:r>
              <a:rPr lang="zh-CN" altLang="en-US" sz="2000" dirty="0">
                <a:solidFill>
                  <a:srgbClr val="000000"/>
                </a:solidFill>
                <a:effectLst/>
                <a:latin typeface="STXingkai" panose="02010800040101010101" pitchFamily="2" charset="-122"/>
                <a:ea typeface="STXingkai" panose="02010800040101010101" pitchFamily="2" charset="-122"/>
              </a:rPr>
              <a:t>瀑布模型产生于硬件领域，它是从制造业的角度看待软件开发的。制造业是重复生产某一特定的产品，而软件开发并不是这样的，随着人们对问题的逐步理解以及对可选方案的评估，软件在不断演化。因此，软件开发是一个创造的过程，而不是一个制造的过程。</a:t>
            </a:r>
          </a:p>
        </p:txBody>
      </p:sp>
    </p:spTree>
    <p:extLst>
      <p:ext uri="{BB962C8B-B14F-4D97-AF65-F5344CB8AC3E}">
        <p14:creationId xmlns:p14="http://schemas.microsoft.com/office/powerpoint/2010/main" val="4663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68B8D-0AFC-2D4A-EF33-32495635680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B660640-076D-EFF5-C988-0DDA6231955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017FE5B-E335-DF75-ADF5-04A2FD47489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C552BD1-288A-8558-6FDE-F5ECAB6E5B7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软件过程模型：瀑布模型</a:t>
            </a:r>
          </a:p>
        </p:txBody>
      </p:sp>
      <p:sp>
        <p:nvSpPr>
          <p:cNvPr id="5" name="日期占位符 4">
            <a:extLst>
              <a:ext uri="{FF2B5EF4-FFF2-40B4-BE49-F238E27FC236}">
                <a16:creationId xmlns:a16="http://schemas.microsoft.com/office/drawing/2014/main" id="{300FA5DB-624A-2CE4-2623-873385A1C61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2EFAE9CA-6A4F-AB2F-0E81-307AF00F42B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D9429B2-DAB3-F33D-C218-5E9FC4CF0473}"/>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2894237-0898-E3ED-C105-254E45C821E4}"/>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78041D9F-713A-3FA4-DCDB-2FF461E2A9F9}"/>
              </a:ext>
            </a:extLst>
          </p:cNvPr>
          <p:cNvSpPr txBox="1"/>
          <p:nvPr/>
        </p:nvSpPr>
        <p:spPr>
          <a:xfrm>
            <a:off x="641635" y="952012"/>
            <a:ext cx="10712163" cy="499560"/>
          </a:xfrm>
          <a:prstGeom prst="rect">
            <a:avLst/>
          </a:prstGeom>
          <a:noFill/>
        </p:spPr>
        <p:txBody>
          <a:bodyPr wrap="square" rtlCol="0">
            <a:spAutoFit/>
          </a:bodyPr>
          <a:lstStyle/>
          <a:p>
            <a:pPr>
              <a:lnSpc>
                <a:spcPct val="150000"/>
              </a:lnSpc>
            </a:pPr>
            <a:r>
              <a:rPr lang="zh-CN" altLang="en-US" sz="2000" dirty="0">
                <a:solidFill>
                  <a:srgbClr val="000000"/>
                </a:solidFill>
                <a:effectLst/>
                <a:latin typeface="+mn-ea"/>
              </a:rPr>
              <a:t>实际上的“瀑布模型”：</a:t>
            </a:r>
          </a:p>
        </p:txBody>
      </p:sp>
      <p:sp>
        <p:nvSpPr>
          <p:cNvPr id="10" name="矩形 9">
            <a:extLst>
              <a:ext uri="{FF2B5EF4-FFF2-40B4-BE49-F238E27FC236}">
                <a16:creationId xmlns:a16="http://schemas.microsoft.com/office/drawing/2014/main" id="{85A0355F-917F-920A-931E-ED4942F96B0A}"/>
              </a:ext>
            </a:extLst>
          </p:cNvPr>
          <p:cNvSpPr/>
          <p:nvPr/>
        </p:nvSpPr>
        <p:spPr>
          <a:xfrm>
            <a:off x="831910" y="3326208"/>
            <a:ext cx="1796249"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需求定义与分析</a:t>
            </a:r>
          </a:p>
        </p:txBody>
      </p:sp>
      <p:sp>
        <p:nvSpPr>
          <p:cNvPr id="11" name="矩形 10">
            <a:extLst>
              <a:ext uri="{FF2B5EF4-FFF2-40B4-BE49-F238E27FC236}">
                <a16:creationId xmlns:a16="http://schemas.microsoft.com/office/drawing/2014/main" id="{6CCEE951-6E2C-5075-047B-9F89304AC35B}"/>
              </a:ext>
            </a:extLst>
          </p:cNvPr>
          <p:cNvSpPr/>
          <p:nvPr/>
        </p:nvSpPr>
        <p:spPr>
          <a:xfrm>
            <a:off x="3099416" y="2049628"/>
            <a:ext cx="1878367"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软件设计</a:t>
            </a:r>
          </a:p>
        </p:txBody>
      </p:sp>
      <p:sp>
        <p:nvSpPr>
          <p:cNvPr id="16" name="矩形 15">
            <a:extLst>
              <a:ext uri="{FF2B5EF4-FFF2-40B4-BE49-F238E27FC236}">
                <a16:creationId xmlns:a16="http://schemas.microsoft.com/office/drawing/2014/main" id="{A4F37E62-273D-8776-26D0-EE59F2814D5B}"/>
              </a:ext>
            </a:extLst>
          </p:cNvPr>
          <p:cNvSpPr/>
          <p:nvPr/>
        </p:nvSpPr>
        <p:spPr>
          <a:xfrm>
            <a:off x="5518581" y="3326208"/>
            <a:ext cx="1944950"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软件实现</a:t>
            </a:r>
          </a:p>
        </p:txBody>
      </p:sp>
      <p:sp>
        <p:nvSpPr>
          <p:cNvPr id="17" name="矩形 16">
            <a:extLst>
              <a:ext uri="{FF2B5EF4-FFF2-40B4-BE49-F238E27FC236}">
                <a16:creationId xmlns:a16="http://schemas.microsoft.com/office/drawing/2014/main" id="{283201A1-C2B5-3796-2C5F-3C1B41E4B0EA}"/>
              </a:ext>
            </a:extLst>
          </p:cNvPr>
          <p:cNvSpPr/>
          <p:nvPr/>
        </p:nvSpPr>
        <p:spPr>
          <a:xfrm>
            <a:off x="2017079" y="4827008"/>
            <a:ext cx="1796250"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软件测试</a:t>
            </a:r>
          </a:p>
        </p:txBody>
      </p:sp>
      <p:sp>
        <p:nvSpPr>
          <p:cNvPr id="18" name="矩形 17">
            <a:extLst>
              <a:ext uri="{FF2B5EF4-FFF2-40B4-BE49-F238E27FC236}">
                <a16:creationId xmlns:a16="http://schemas.microsoft.com/office/drawing/2014/main" id="{67E15322-0305-7E8D-DC90-23FD6BEE2B22}"/>
              </a:ext>
            </a:extLst>
          </p:cNvPr>
          <p:cNvSpPr/>
          <p:nvPr/>
        </p:nvSpPr>
        <p:spPr>
          <a:xfrm>
            <a:off x="4333412" y="4827008"/>
            <a:ext cx="1944950"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软件运行与维护</a:t>
            </a:r>
          </a:p>
        </p:txBody>
      </p:sp>
      <p:cxnSp>
        <p:nvCxnSpPr>
          <p:cNvPr id="12" name="直线箭头连接符 11">
            <a:extLst>
              <a:ext uri="{FF2B5EF4-FFF2-40B4-BE49-F238E27FC236}">
                <a16:creationId xmlns:a16="http://schemas.microsoft.com/office/drawing/2014/main" id="{6EA24A77-547E-8DD1-76A2-165E606FE326}"/>
              </a:ext>
            </a:extLst>
          </p:cNvPr>
          <p:cNvCxnSpPr>
            <a:cxnSpLocks/>
            <a:stCxn id="11" idx="1"/>
            <a:endCxn id="10" idx="0"/>
          </p:cNvCxnSpPr>
          <p:nvPr/>
        </p:nvCxnSpPr>
        <p:spPr>
          <a:xfrm flipH="1">
            <a:off x="1730035" y="2267131"/>
            <a:ext cx="1369381" cy="1059077"/>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直线连接符 13">
            <a:extLst>
              <a:ext uri="{FF2B5EF4-FFF2-40B4-BE49-F238E27FC236}">
                <a16:creationId xmlns:a16="http://schemas.microsoft.com/office/drawing/2014/main" id="{DFA89D94-B704-45EC-B5B1-46E87EE9D1FC}"/>
              </a:ext>
            </a:extLst>
          </p:cNvPr>
          <p:cNvCxnSpPr>
            <a:cxnSpLocks/>
            <a:stCxn id="10" idx="2"/>
            <a:endCxn id="17" idx="0"/>
          </p:cNvCxnSpPr>
          <p:nvPr/>
        </p:nvCxnSpPr>
        <p:spPr>
          <a:xfrm>
            <a:off x="1730035" y="3761214"/>
            <a:ext cx="1185169" cy="106579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线连接符 20">
            <a:extLst>
              <a:ext uri="{FF2B5EF4-FFF2-40B4-BE49-F238E27FC236}">
                <a16:creationId xmlns:a16="http://schemas.microsoft.com/office/drawing/2014/main" id="{1F0320C5-4B62-7EEF-A908-0F30CDD728D6}"/>
              </a:ext>
            </a:extLst>
          </p:cNvPr>
          <p:cNvCxnSpPr>
            <a:cxnSpLocks/>
            <a:stCxn id="17" idx="3"/>
            <a:endCxn id="18" idx="1"/>
          </p:cNvCxnSpPr>
          <p:nvPr/>
        </p:nvCxnSpPr>
        <p:spPr>
          <a:xfrm>
            <a:off x="3813329" y="5044511"/>
            <a:ext cx="52008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线连接符 22">
            <a:extLst>
              <a:ext uri="{FF2B5EF4-FFF2-40B4-BE49-F238E27FC236}">
                <a16:creationId xmlns:a16="http://schemas.microsoft.com/office/drawing/2014/main" id="{BD655A20-AD7C-A0EE-398C-660E93829FC9}"/>
              </a:ext>
            </a:extLst>
          </p:cNvPr>
          <p:cNvCxnSpPr>
            <a:cxnSpLocks/>
            <a:stCxn id="18" idx="0"/>
            <a:endCxn id="16" idx="2"/>
          </p:cNvCxnSpPr>
          <p:nvPr/>
        </p:nvCxnSpPr>
        <p:spPr>
          <a:xfrm flipV="1">
            <a:off x="5305887" y="3761214"/>
            <a:ext cx="1185169" cy="1065794"/>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线连接符 27">
            <a:extLst>
              <a:ext uri="{FF2B5EF4-FFF2-40B4-BE49-F238E27FC236}">
                <a16:creationId xmlns:a16="http://schemas.microsoft.com/office/drawing/2014/main" id="{0C8DEFBF-4757-4559-4DA3-A8A8A56E41EC}"/>
              </a:ext>
            </a:extLst>
          </p:cNvPr>
          <p:cNvCxnSpPr>
            <a:cxnSpLocks/>
            <a:stCxn id="16" idx="0"/>
            <a:endCxn id="11" idx="3"/>
          </p:cNvCxnSpPr>
          <p:nvPr/>
        </p:nvCxnSpPr>
        <p:spPr>
          <a:xfrm flipH="1" flipV="1">
            <a:off x="4977783" y="2267131"/>
            <a:ext cx="1513273" cy="10590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线连接符 29">
            <a:extLst>
              <a:ext uri="{FF2B5EF4-FFF2-40B4-BE49-F238E27FC236}">
                <a16:creationId xmlns:a16="http://schemas.microsoft.com/office/drawing/2014/main" id="{7AF21236-B57E-3881-A041-D21A1382A3BB}"/>
              </a:ext>
            </a:extLst>
          </p:cNvPr>
          <p:cNvCxnSpPr>
            <a:cxnSpLocks/>
            <a:stCxn id="11" idx="2"/>
            <a:endCxn id="17" idx="0"/>
          </p:cNvCxnSpPr>
          <p:nvPr/>
        </p:nvCxnSpPr>
        <p:spPr>
          <a:xfrm flipH="1">
            <a:off x="2915204" y="2484634"/>
            <a:ext cx="1123396" cy="234237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线连接符 31">
            <a:extLst>
              <a:ext uri="{FF2B5EF4-FFF2-40B4-BE49-F238E27FC236}">
                <a16:creationId xmlns:a16="http://schemas.microsoft.com/office/drawing/2014/main" id="{C34E330A-FFE7-1856-EBA9-2870632E82F6}"/>
              </a:ext>
            </a:extLst>
          </p:cNvPr>
          <p:cNvCxnSpPr>
            <a:cxnSpLocks/>
            <a:stCxn id="11" idx="2"/>
            <a:endCxn id="18" idx="0"/>
          </p:cNvCxnSpPr>
          <p:nvPr/>
        </p:nvCxnSpPr>
        <p:spPr>
          <a:xfrm>
            <a:off x="4038600" y="2484634"/>
            <a:ext cx="1267287" cy="2342374"/>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线连接符 33">
            <a:extLst>
              <a:ext uri="{FF2B5EF4-FFF2-40B4-BE49-F238E27FC236}">
                <a16:creationId xmlns:a16="http://schemas.microsoft.com/office/drawing/2014/main" id="{459FD90A-49E9-4E4D-5368-897699153654}"/>
              </a:ext>
            </a:extLst>
          </p:cNvPr>
          <p:cNvCxnSpPr>
            <a:cxnSpLocks/>
            <a:stCxn id="10" idx="3"/>
            <a:endCxn id="16" idx="1"/>
          </p:cNvCxnSpPr>
          <p:nvPr/>
        </p:nvCxnSpPr>
        <p:spPr>
          <a:xfrm>
            <a:off x="2628159" y="3543711"/>
            <a:ext cx="28904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线连接符 35">
            <a:extLst>
              <a:ext uri="{FF2B5EF4-FFF2-40B4-BE49-F238E27FC236}">
                <a16:creationId xmlns:a16="http://schemas.microsoft.com/office/drawing/2014/main" id="{6A216693-0EB5-AD8C-24FA-01CF366BD89B}"/>
              </a:ext>
            </a:extLst>
          </p:cNvPr>
          <p:cNvCxnSpPr>
            <a:cxnSpLocks/>
            <a:stCxn id="10" idx="3"/>
            <a:endCxn id="18" idx="0"/>
          </p:cNvCxnSpPr>
          <p:nvPr/>
        </p:nvCxnSpPr>
        <p:spPr>
          <a:xfrm>
            <a:off x="2628159" y="3543711"/>
            <a:ext cx="2677728" cy="1283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线连接符 37">
            <a:extLst>
              <a:ext uri="{FF2B5EF4-FFF2-40B4-BE49-F238E27FC236}">
                <a16:creationId xmlns:a16="http://schemas.microsoft.com/office/drawing/2014/main" id="{0EAFC44E-8527-F98D-7B00-72F031A2D6FB}"/>
              </a:ext>
            </a:extLst>
          </p:cNvPr>
          <p:cNvCxnSpPr>
            <a:cxnSpLocks/>
            <a:stCxn id="16" idx="1"/>
            <a:endCxn id="17" idx="0"/>
          </p:cNvCxnSpPr>
          <p:nvPr/>
        </p:nvCxnSpPr>
        <p:spPr>
          <a:xfrm flipH="1">
            <a:off x="2915204" y="3543711"/>
            <a:ext cx="2603377" cy="1283297"/>
          </a:xfrm>
          <a:prstGeom prst="line">
            <a:avLst/>
          </a:prstGeom>
        </p:spPr>
        <p:style>
          <a:lnRef idx="2">
            <a:schemeClr val="accent1"/>
          </a:lnRef>
          <a:fillRef idx="0">
            <a:schemeClr val="accent1"/>
          </a:fillRef>
          <a:effectRef idx="1">
            <a:schemeClr val="accent1"/>
          </a:effectRef>
          <a:fontRef idx="minor">
            <a:schemeClr val="tx1"/>
          </a:fontRef>
        </p:style>
      </p:cxnSp>
      <p:sp>
        <p:nvSpPr>
          <p:cNvPr id="67" name="文本框 66">
            <a:extLst>
              <a:ext uri="{FF2B5EF4-FFF2-40B4-BE49-F238E27FC236}">
                <a16:creationId xmlns:a16="http://schemas.microsoft.com/office/drawing/2014/main" id="{33265280-A86C-D555-463B-2CF88766D59D}"/>
              </a:ext>
            </a:extLst>
          </p:cNvPr>
          <p:cNvSpPr txBox="1"/>
          <p:nvPr/>
        </p:nvSpPr>
        <p:spPr>
          <a:xfrm>
            <a:off x="8224422" y="2799112"/>
            <a:ext cx="2924452" cy="2346220"/>
          </a:xfrm>
          <a:prstGeom prst="rect">
            <a:avLst/>
          </a:prstGeom>
          <a:solidFill>
            <a:schemeClr val="tx1">
              <a:lumMod val="50000"/>
              <a:lumOff val="50000"/>
            </a:schemeClr>
          </a:solidFill>
        </p:spPr>
        <p:txBody>
          <a:bodyPr wrap="square">
            <a:spAutoFit/>
          </a:bodyPr>
          <a:lstStyle/>
          <a:p>
            <a:pPr>
              <a:lnSpc>
                <a:spcPct val="150000"/>
              </a:lnSpc>
            </a:pPr>
            <a:r>
              <a:rPr lang="zh-CN" altLang="en-US" sz="2000" dirty="0">
                <a:solidFill>
                  <a:schemeClr val="bg1"/>
                </a:solidFill>
                <a:effectLst/>
                <a:latin typeface="+mn-ea"/>
              </a:rPr>
              <a:t>软件开发具有迭代性，需要不断地反复尝试，通过比较和选择不同的设计，最终确定令人满意的问题解决方案。</a:t>
            </a:r>
          </a:p>
        </p:txBody>
      </p:sp>
      <p:cxnSp>
        <p:nvCxnSpPr>
          <p:cNvPr id="69" name="直线连接符 68">
            <a:extLst>
              <a:ext uri="{FF2B5EF4-FFF2-40B4-BE49-F238E27FC236}">
                <a16:creationId xmlns:a16="http://schemas.microsoft.com/office/drawing/2014/main" id="{64180E99-EFE3-DD9C-A3E0-7693E2C161A1}"/>
              </a:ext>
            </a:extLst>
          </p:cNvPr>
          <p:cNvCxnSpPr>
            <a:cxnSpLocks/>
          </p:cNvCxnSpPr>
          <p:nvPr/>
        </p:nvCxnSpPr>
        <p:spPr>
          <a:xfrm>
            <a:off x="8224422" y="2698812"/>
            <a:ext cx="2907436" cy="0"/>
          </a:xfrm>
          <a:prstGeom prst="line">
            <a:avLst/>
          </a:prstGeom>
          <a:ln w="5715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72" name="直线连接符 71">
            <a:extLst>
              <a:ext uri="{FF2B5EF4-FFF2-40B4-BE49-F238E27FC236}">
                <a16:creationId xmlns:a16="http://schemas.microsoft.com/office/drawing/2014/main" id="{5E6988E8-1345-C733-7A38-8BF4BAF43E39}"/>
              </a:ext>
            </a:extLst>
          </p:cNvPr>
          <p:cNvCxnSpPr>
            <a:cxnSpLocks/>
          </p:cNvCxnSpPr>
          <p:nvPr/>
        </p:nvCxnSpPr>
        <p:spPr>
          <a:xfrm>
            <a:off x="8224422" y="5262014"/>
            <a:ext cx="2907436" cy="0"/>
          </a:xfrm>
          <a:prstGeom prst="line">
            <a:avLst/>
          </a:prstGeom>
          <a:ln w="5715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1608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DA913-BD8C-BF7B-FF95-EAA9A05AD38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6D5FD5F-D274-5D4D-1242-985EF9A60E1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F13BCAE-0ED1-447D-6B52-0CDC4EC3574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83DE7A1-5BCB-276E-D24E-C37FACA995A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软件过程模型：瀑布模型</a:t>
            </a:r>
          </a:p>
        </p:txBody>
      </p:sp>
      <p:sp>
        <p:nvSpPr>
          <p:cNvPr id="5" name="日期占位符 4">
            <a:extLst>
              <a:ext uri="{FF2B5EF4-FFF2-40B4-BE49-F238E27FC236}">
                <a16:creationId xmlns:a16="http://schemas.microsoft.com/office/drawing/2014/main" id="{CD89A83A-AB08-AEF8-8E50-0C3482C7C29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72F62FEC-AA96-2111-4DBC-2CB4D105B6CE}"/>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83A9DFCC-2F26-DD2D-A076-A40504B85B91}"/>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9633CD7-3BCE-9D46-083B-37BF1353A56A}"/>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419ABF2B-204C-3E1C-BD26-B7DADAFF1034}"/>
              </a:ext>
            </a:extLst>
          </p:cNvPr>
          <p:cNvSpPr txBox="1"/>
          <p:nvPr/>
        </p:nvSpPr>
        <p:spPr>
          <a:xfrm>
            <a:off x="641635" y="952012"/>
            <a:ext cx="10712163" cy="499560"/>
          </a:xfrm>
          <a:prstGeom prst="rect">
            <a:avLst/>
          </a:prstGeom>
          <a:noFill/>
        </p:spPr>
        <p:txBody>
          <a:bodyPr wrap="square" rtlCol="0">
            <a:spAutoFit/>
          </a:bodyPr>
          <a:lstStyle/>
          <a:p>
            <a:pPr>
              <a:lnSpc>
                <a:spcPct val="150000"/>
              </a:lnSpc>
            </a:pPr>
            <a:r>
              <a:rPr lang="zh-CN" altLang="en-US" sz="2000" dirty="0">
                <a:solidFill>
                  <a:srgbClr val="000000"/>
                </a:solidFill>
                <a:effectLst/>
                <a:latin typeface="+mn-ea"/>
              </a:rPr>
              <a:t>改进的瀑布模型：</a:t>
            </a:r>
          </a:p>
        </p:txBody>
      </p:sp>
      <p:grpSp>
        <p:nvGrpSpPr>
          <p:cNvPr id="93" name="组合 92">
            <a:extLst>
              <a:ext uri="{FF2B5EF4-FFF2-40B4-BE49-F238E27FC236}">
                <a16:creationId xmlns:a16="http://schemas.microsoft.com/office/drawing/2014/main" id="{54DD5184-0264-0FDD-8CA8-A64C76984969}"/>
              </a:ext>
            </a:extLst>
          </p:cNvPr>
          <p:cNvGrpSpPr/>
          <p:nvPr/>
        </p:nvGrpSpPr>
        <p:grpSpPr>
          <a:xfrm>
            <a:off x="2128051" y="1459372"/>
            <a:ext cx="8813864" cy="4975110"/>
            <a:chOff x="1843965" y="1735265"/>
            <a:chExt cx="8813864" cy="4975110"/>
          </a:xfrm>
        </p:grpSpPr>
        <p:sp>
          <p:nvSpPr>
            <p:cNvPr id="8" name="矩形 7">
              <a:extLst>
                <a:ext uri="{FF2B5EF4-FFF2-40B4-BE49-F238E27FC236}">
                  <a16:creationId xmlns:a16="http://schemas.microsoft.com/office/drawing/2014/main" id="{FA24CA79-B838-2038-C3B4-CBC94A100CA1}"/>
                </a:ext>
              </a:extLst>
            </p:cNvPr>
            <p:cNvSpPr/>
            <p:nvPr/>
          </p:nvSpPr>
          <p:spPr>
            <a:xfrm>
              <a:off x="1843966" y="1835656"/>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需求定义与分析</a:t>
              </a:r>
            </a:p>
          </p:txBody>
        </p:sp>
        <p:sp>
          <p:nvSpPr>
            <p:cNvPr id="13" name="矩形 12">
              <a:extLst>
                <a:ext uri="{FF2B5EF4-FFF2-40B4-BE49-F238E27FC236}">
                  <a16:creationId xmlns:a16="http://schemas.microsoft.com/office/drawing/2014/main" id="{6667D7EC-1175-122D-DC9B-7E3B92BECA97}"/>
                </a:ext>
              </a:extLst>
            </p:cNvPr>
            <p:cNvSpPr/>
            <p:nvPr/>
          </p:nvSpPr>
          <p:spPr>
            <a:xfrm>
              <a:off x="2781855" y="2472987"/>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系统设计</a:t>
              </a:r>
            </a:p>
          </p:txBody>
        </p:sp>
        <p:sp>
          <p:nvSpPr>
            <p:cNvPr id="19" name="矩形 18">
              <a:extLst>
                <a:ext uri="{FF2B5EF4-FFF2-40B4-BE49-F238E27FC236}">
                  <a16:creationId xmlns:a16="http://schemas.microsoft.com/office/drawing/2014/main" id="{FA24CA79-B838-2038-C3B4-CBC94A100CA1}"/>
                </a:ext>
              </a:extLst>
            </p:cNvPr>
            <p:cNvSpPr/>
            <p:nvPr/>
          </p:nvSpPr>
          <p:spPr>
            <a:xfrm>
              <a:off x="3719744" y="3110318"/>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程序设计</a:t>
              </a:r>
            </a:p>
          </p:txBody>
        </p:sp>
        <p:sp>
          <p:nvSpPr>
            <p:cNvPr id="20" name="矩形 19">
              <a:extLst>
                <a:ext uri="{FF2B5EF4-FFF2-40B4-BE49-F238E27FC236}">
                  <a16:creationId xmlns:a16="http://schemas.microsoft.com/office/drawing/2014/main" id="{FA24CA79-B838-2038-C3B4-CBC94A100CA1}"/>
                </a:ext>
              </a:extLst>
            </p:cNvPr>
            <p:cNvSpPr/>
            <p:nvPr/>
          </p:nvSpPr>
          <p:spPr>
            <a:xfrm>
              <a:off x="4657633" y="3747649"/>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编码</a:t>
              </a:r>
            </a:p>
          </p:txBody>
        </p:sp>
        <p:sp>
          <p:nvSpPr>
            <p:cNvPr id="22" name="矩形 21">
              <a:extLst>
                <a:ext uri="{FF2B5EF4-FFF2-40B4-BE49-F238E27FC236}">
                  <a16:creationId xmlns:a16="http://schemas.microsoft.com/office/drawing/2014/main" id="{FA24CA79-B838-2038-C3B4-CBC94A100CA1}"/>
                </a:ext>
              </a:extLst>
            </p:cNvPr>
            <p:cNvSpPr/>
            <p:nvPr/>
          </p:nvSpPr>
          <p:spPr>
            <a:xfrm>
              <a:off x="5595522" y="4384980"/>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单元与集成测试</a:t>
              </a:r>
            </a:p>
          </p:txBody>
        </p:sp>
        <p:sp>
          <p:nvSpPr>
            <p:cNvPr id="46" name="矩形 45">
              <a:extLst>
                <a:ext uri="{FF2B5EF4-FFF2-40B4-BE49-F238E27FC236}">
                  <a16:creationId xmlns:a16="http://schemas.microsoft.com/office/drawing/2014/main" id="{65E8ADF7-239B-56FB-B3B2-C493F507CC45}"/>
                </a:ext>
              </a:extLst>
            </p:cNvPr>
            <p:cNvSpPr/>
            <p:nvPr/>
          </p:nvSpPr>
          <p:spPr>
            <a:xfrm>
              <a:off x="6533411" y="5022311"/>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系统测试</a:t>
              </a:r>
            </a:p>
          </p:txBody>
        </p:sp>
        <p:sp>
          <p:nvSpPr>
            <p:cNvPr id="47" name="矩形 46">
              <a:extLst>
                <a:ext uri="{FF2B5EF4-FFF2-40B4-BE49-F238E27FC236}">
                  <a16:creationId xmlns:a16="http://schemas.microsoft.com/office/drawing/2014/main" id="{FA24CA79-B838-2038-C3B4-CBC94A100CA1}"/>
                </a:ext>
              </a:extLst>
            </p:cNvPr>
            <p:cNvSpPr/>
            <p:nvPr/>
          </p:nvSpPr>
          <p:spPr>
            <a:xfrm>
              <a:off x="7471300" y="5659642"/>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验收测试</a:t>
              </a:r>
            </a:p>
          </p:txBody>
        </p:sp>
        <p:cxnSp>
          <p:nvCxnSpPr>
            <p:cNvPr id="49" name="曲线连接符 48">
              <a:extLst>
                <a:ext uri="{FF2B5EF4-FFF2-40B4-BE49-F238E27FC236}">
                  <a16:creationId xmlns:a16="http://schemas.microsoft.com/office/drawing/2014/main" id="{C560258F-C3A5-3B6E-974F-45385E0DA037}"/>
                </a:ext>
              </a:extLst>
            </p:cNvPr>
            <p:cNvCxnSpPr>
              <a:cxnSpLocks/>
              <a:stCxn id="47" idx="2"/>
              <a:endCxn id="88" idx="1"/>
            </p:cNvCxnSpPr>
            <p:nvPr/>
          </p:nvCxnSpPr>
          <p:spPr>
            <a:xfrm rot="16200000" flipH="1">
              <a:off x="8396508" y="6107329"/>
              <a:ext cx="398224" cy="372862"/>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曲线连接符 50">
              <a:extLst>
                <a:ext uri="{FF2B5EF4-FFF2-40B4-BE49-F238E27FC236}">
                  <a16:creationId xmlns:a16="http://schemas.microsoft.com/office/drawing/2014/main" id="{72CE117E-CBEC-6421-9BD2-61501591F64D}"/>
                </a:ext>
              </a:extLst>
            </p:cNvPr>
            <p:cNvCxnSpPr>
              <a:cxnSpLocks/>
              <a:endCxn id="13" idx="1"/>
            </p:cNvCxnSpPr>
            <p:nvPr/>
          </p:nvCxnSpPr>
          <p:spPr>
            <a:xfrm rot="16200000" flipH="1">
              <a:off x="2355999" y="2264633"/>
              <a:ext cx="431317" cy="42039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曲线连接符 52">
              <a:extLst>
                <a:ext uri="{FF2B5EF4-FFF2-40B4-BE49-F238E27FC236}">
                  <a16:creationId xmlns:a16="http://schemas.microsoft.com/office/drawing/2014/main" id="{9AC03AC6-17F8-F31F-FA9A-70254A95CC82}"/>
                </a:ext>
              </a:extLst>
            </p:cNvPr>
            <p:cNvCxnSpPr>
              <a:cxnSpLocks/>
            </p:cNvCxnSpPr>
            <p:nvPr/>
          </p:nvCxnSpPr>
          <p:spPr>
            <a:xfrm rot="16200000" flipH="1">
              <a:off x="3293888" y="2913454"/>
              <a:ext cx="431317" cy="42039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曲线连接符 53">
              <a:extLst>
                <a:ext uri="{FF2B5EF4-FFF2-40B4-BE49-F238E27FC236}">
                  <a16:creationId xmlns:a16="http://schemas.microsoft.com/office/drawing/2014/main" id="{72CE117E-CBEC-6421-9BD2-61501591F64D}"/>
                </a:ext>
              </a:extLst>
            </p:cNvPr>
            <p:cNvCxnSpPr>
              <a:cxnSpLocks/>
            </p:cNvCxnSpPr>
            <p:nvPr/>
          </p:nvCxnSpPr>
          <p:spPr>
            <a:xfrm rot="16200000" flipH="1">
              <a:off x="4231777" y="3564329"/>
              <a:ext cx="431317" cy="42039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曲线连接符 54">
              <a:extLst>
                <a:ext uri="{FF2B5EF4-FFF2-40B4-BE49-F238E27FC236}">
                  <a16:creationId xmlns:a16="http://schemas.microsoft.com/office/drawing/2014/main" id="{72CE117E-CBEC-6421-9BD2-61501591F64D}"/>
                </a:ext>
              </a:extLst>
            </p:cNvPr>
            <p:cNvCxnSpPr>
              <a:cxnSpLocks/>
            </p:cNvCxnSpPr>
            <p:nvPr/>
          </p:nvCxnSpPr>
          <p:spPr>
            <a:xfrm rot="16200000" flipH="1">
              <a:off x="5169666" y="4185794"/>
              <a:ext cx="431317" cy="42039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曲线连接符 55">
              <a:extLst>
                <a:ext uri="{FF2B5EF4-FFF2-40B4-BE49-F238E27FC236}">
                  <a16:creationId xmlns:a16="http://schemas.microsoft.com/office/drawing/2014/main" id="{72CE117E-CBEC-6421-9BD2-61501591F64D}"/>
                </a:ext>
              </a:extLst>
            </p:cNvPr>
            <p:cNvCxnSpPr>
              <a:cxnSpLocks/>
            </p:cNvCxnSpPr>
            <p:nvPr/>
          </p:nvCxnSpPr>
          <p:spPr>
            <a:xfrm rot="16200000" flipH="1">
              <a:off x="6069640" y="4813958"/>
              <a:ext cx="431317" cy="42039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矩形 56">
              <a:extLst>
                <a:ext uri="{FF2B5EF4-FFF2-40B4-BE49-F238E27FC236}">
                  <a16:creationId xmlns:a16="http://schemas.microsoft.com/office/drawing/2014/main" id="{F177B1F2-6654-166E-B8E7-B192FD74E3B1}"/>
                </a:ext>
              </a:extLst>
            </p:cNvPr>
            <p:cNvSpPr/>
            <p:nvPr/>
          </p:nvSpPr>
          <p:spPr>
            <a:xfrm>
              <a:off x="1843965" y="4246777"/>
              <a:ext cx="2275273" cy="435006"/>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rgbClr val="C00000"/>
                  </a:solidFill>
                </a:rPr>
                <a:t>原型</a:t>
              </a:r>
              <a:endParaRPr kumimoji="1" lang="en-US" altLang="zh-CN" dirty="0">
                <a:solidFill>
                  <a:srgbClr val="C00000"/>
                </a:solidFill>
              </a:endParaRPr>
            </a:p>
            <a:p>
              <a:pPr algn="ctr"/>
              <a:r>
                <a:rPr kumimoji="1" lang="zh-CN" altLang="en-US" sz="1100" dirty="0">
                  <a:solidFill>
                    <a:srgbClr val="C00000"/>
                  </a:solidFill>
                </a:rPr>
                <a:t>（</a:t>
              </a:r>
              <a:r>
                <a:rPr kumimoji="1" lang="en-US" altLang="zh-CN" sz="1100" dirty="0">
                  <a:solidFill>
                    <a:srgbClr val="C00000"/>
                  </a:solidFill>
                </a:rPr>
                <a:t>prototype</a:t>
              </a:r>
              <a:r>
                <a:rPr kumimoji="1" lang="zh-CN" altLang="en-US" sz="1100" dirty="0">
                  <a:solidFill>
                    <a:srgbClr val="C00000"/>
                  </a:solidFill>
                </a:rPr>
                <a:t>）</a:t>
              </a:r>
            </a:p>
          </p:txBody>
        </p:sp>
        <p:cxnSp>
          <p:nvCxnSpPr>
            <p:cNvPr id="59" name="直线箭头连接符 58">
              <a:extLst>
                <a:ext uri="{FF2B5EF4-FFF2-40B4-BE49-F238E27FC236}">
                  <a16:creationId xmlns:a16="http://schemas.microsoft.com/office/drawing/2014/main" id="{BDA3F0D1-D322-0093-46C5-940070C89E17}"/>
                </a:ext>
              </a:extLst>
            </p:cNvPr>
            <p:cNvCxnSpPr/>
            <p:nvPr/>
          </p:nvCxnSpPr>
          <p:spPr>
            <a:xfrm>
              <a:off x="1961965" y="2270662"/>
              <a:ext cx="0" cy="1976115"/>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0" name="直线箭头连接符 59">
              <a:extLst>
                <a:ext uri="{FF2B5EF4-FFF2-40B4-BE49-F238E27FC236}">
                  <a16:creationId xmlns:a16="http://schemas.microsoft.com/office/drawing/2014/main" id="{285B4CEA-2EA7-DA83-DE07-56585238D639}"/>
                </a:ext>
              </a:extLst>
            </p:cNvPr>
            <p:cNvCxnSpPr>
              <a:cxnSpLocks/>
            </p:cNvCxnSpPr>
            <p:nvPr/>
          </p:nvCxnSpPr>
          <p:spPr>
            <a:xfrm flipV="1">
              <a:off x="2077375" y="2270662"/>
              <a:ext cx="0" cy="1976113"/>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3" name="直线箭头连接符 62">
              <a:extLst>
                <a:ext uri="{FF2B5EF4-FFF2-40B4-BE49-F238E27FC236}">
                  <a16:creationId xmlns:a16="http://schemas.microsoft.com/office/drawing/2014/main" id="{E3C9EB29-E6B1-4E92-0427-EB9D81FBE617}"/>
                </a:ext>
              </a:extLst>
            </p:cNvPr>
            <p:cNvCxnSpPr>
              <a:cxnSpLocks/>
            </p:cNvCxnSpPr>
            <p:nvPr/>
          </p:nvCxnSpPr>
          <p:spPr>
            <a:xfrm>
              <a:off x="2922233" y="2907992"/>
              <a:ext cx="0" cy="1338783"/>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4" name="直线箭头连接符 63">
              <a:extLst>
                <a:ext uri="{FF2B5EF4-FFF2-40B4-BE49-F238E27FC236}">
                  <a16:creationId xmlns:a16="http://schemas.microsoft.com/office/drawing/2014/main" id="{8651FD45-25BD-F3A7-371D-87685DA56EEB}"/>
                </a:ext>
              </a:extLst>
            </p:cNvPr>
            <p:cNvCxnSpPr>
              <a:cxnSpLocks/>
            </p:cNvCxnSpPr>
            <p:nvPr/>
          </p:nvCxnSpPr>
          <p:spPr>
            <a:xfrm flipV="1">
              <a:off x="3037643" y="2907992"/>
              <a:ext cx="0" cy="1338783"/>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8" name="直线箭头连接符 67">
              <a:extLst>
                <a:ext uri="{FF2B5EF4-FFF2-40B4-BE49-F238E27FC236}">
                  <a16:creationId xmlns:a16="http://schemas.microsoft.com/office/drawing/2014/main" id="{BDA3F0D1-D322-0093-46C5-940070C89E17}"/>
                </a:ext>
              </a:extLst>
            </p:cNvPr>
            <p:cNvCxnSpPr>
              <a:cxnSpLocks/>
            </p:cNvCxnSpPr>
            <p:nvPr/>
          </p:nvCxnSpPr>
          <p:spPr>
            <a:xfrm>
              <a:off x="3841072" y="3545324"/>
              <a:ext cx="0" cy="701451"/>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0" name="直线箭头连接符 69">
              <a:extLst>
                <a:ext uri="{FF2B5EF4-FFF2-40B4-BE49-F238E27FC236}">
                  <a16:creationId xmlns:a16="http://schemas.microsoft.com/office/drawing/2014/main" id="{285B4CEA-2EA7-DA83-DE07-56585238D639}"/>
                </a:ext>
              </a:extLst>
            </p:cNvPr>
            <p:cNvCxnSpPr>
              <a:cxnSpLocks/>
            </p:cNvCxnSpPr>
            <p:nvPr/>
          </p:nvCxnSpPr>
          <p:spPr>
            <a:xfrm flipV="1">
              <a:off x="3956482" y="3545324"/>
              <a:ext cx="0" cy="701451"/>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84" name="任意形状 83">
              <a:extLst>
                <a:ext uri="{FF2B5EF4-FFF2-40B4-BE49-F238E27FC236}">
                  <a16:creationId xmlns:a16="http://schemas.microsoft.com/office/drawing/2014/main" id="{5F2B109F-0116-CF6D-175B-731513A82603}"/>
                </a:ext>
              </a:extLst>
            </p:cNvPr>
            <p:cNvSpPr/>
            <p:nvPr/>
          </p:nvSpPr>
          <p:spPr>
            <a:xfrm>
              <a:off x="4675389" y="2732274"/>
              <a:ext cx="3113658" cy="2272684"/>
            </a:xfrm>
            <a:custGeom>
              <a:avLst/>
              <a:gdLst>
                <a:gd name="connsiteX0" fmla="*/ 2317072 w 2407616"/>
                <a:gd name="connsiteY0" fmla="*/ 1686758 h 1686758"/>
                <a:gd name="connsiteX1" fmla="*/ 2130640 w 2407616"/>
                <a:gd name="connsiteY1" fmla="*/ 798991 h 1686758"/>
                <a:gd name="connsiteX2" fmla="*/ 0 w 2407616"/>
                <a:gd name="connsiteY2" fmla="*/ 0 h 1686758"/>
              </a:gdLst>
              <a:ahLst/>
              <a:cxnLst>
                <a:cxn ang="0">
                  <a:pos x="connsiteX0" y="connsiteY0"/>
                </a:cxn>
                <a:cxn ang="0">
                  <a:pos x="connsiteX1" y="connsiteY1"/>
                </a:cxn>
                <a:cxn ang="0">
                  <a:pos x="connsiteX2" y="connsiteY2"/>
                </a:cxn>
              </a:cxnLst>
              <a:rect l="l" t="t" r="r" b="b"/>
              <a:pathLst>
                <a:path w="2407616" h="1686758">
                  <a:moveTo>
                    <a:pt x="2317072" y="1686758"/>
                  </a:moveTo>
                  <a:cubicBezTo>
                    <a:pt x="2416945" y="1383437"/>
                    <a:pt x="2516819" y="1080117"/>
                    <a:pt x="2130640" y="798991"/>
                  </a:cubicBezTo>
                  <a:cubicBezTo>
                    <a:pt x="1744461" y="517865"/>
                    <a:pt x="872230" y="258932"/>
                    <a:pt x="0" y="0"/>
                  </a:cubicBezTo>
                </a:path>
              </a:pathLst>
            </a:custGeom>
            <a:ln w="19050">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5" name="任意形状 84">
              <a:extLst>
                <a:ext uri="{FF2B5EF4-FFF2-40B4-BE49-F238E27FC236}">
                  <a16:creationId xmlns:a16="http://schemas.microsoft.com/office/drawing/2014/main" id="{4FD95432-18B1-448F-E849-EF24E8BD38E8}"/>
                </a:ext>
              </a:extLst>
            </p:cNvPr>
            <p:cNvSpPr/>
            <p:nvPr/>
          </p:nvSpPr>
          <p:spPr>
            <a:xfrm>
              <a:off x="3767092" y="2095130"/>
              <a:ext cx="4468428" cy="2892475"/>
            </a:xfrm>
            <a:custGeom>
              <a:avLst/>
              <a:gdLst>
                <a:gd name="connsiteX0" fmla="*/ 3453414 w 3619165"/>
                <a:gd name="connsiteY0" fmla="*/ 2272684 h 2272684"/>
                <a:gd name="connsiteX1" fmla="*/ 3444536 w 3619165"/>
                <a:gd name="connsiteY1" fmla="*/ 1384917 h 2272684"/>
                <a:gd name="connsiteX2" fmla="*/ 1660124 w 3619165"/>
                <a:gd name="connsiteY2" fmla="*/ 435006 h 2272684"/>
                <a:gd name="connsiteX3" fmla="*/ 0 w 3619165"/>
                <a:gd name="connsiteY3" fmla="*/ 0 h 2272684"/>
              </a:gdLst>
              <a:ahLst/>
              <a:cxnLst>
                <a:cxn ang="0">
                  <a:pos x="connsiteX0" y="connsiteY0"/>
                </a:cxn>
                <a:cxn ang="0">
                  <a:pos x="connsiteX1" y="connsiteY1"/>
                </a:cxn>
                <a:cxn ang="0">
                  <a:pos x="connsiteX2" y="connsiteY2"/>
                </a:cxn>
                <a:cxn ang="0">
                  <a:pos x="connsiteX3" y="connsiteY3"/>
                </a:cxn>
              </a:cxnLst>
              <a:rect l="l" t="t" r="r" b="b"/>
              <a:pathLst>
                <a:path w="3619165" h="2272684">
                  <a:moveTo>
                    <a:pt x="3453414" y="2272684"/>
                  </a:moveTo>
                  <a:cubicBezTo>
                    <a:pt x="3598416" y="1981940"/>
                    <a:pt x="3743418" y="1691197"/>
                    <a:pt x="3444536" y="1384917"/>
                  </a:cubicBezTo>
                  <a:cubicBezTo>
                    <a:pt x="3145654" y="1078637"/>
                    <a:pt x="2234213" y="665825"/>
                    <a:pt x="1660124" y="435006"/>
                  </a:cubicBezTo>
                  <a:cubicBezTo>
                    <a:pt x="1086035" y="204187"/>
                    <a:pt x="543017" y="102093"/>
                    <a:pt x="0" y="0"/>
                  </a:cubicBezTo>
                </a:path>
              </a:pathLst>
            </a:custGeom>
            <a:ln w="19050">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6" name="文本框 85">
              <a:extLst>
                <a:ext uri="{FF2B5EF4-FFF2-40B4-BE49-F238E27FC236}">
                  <a16:creationId xmlns:a16="http://schemas.microsoft.com/office/drawing/2014/main" id="{265C176B-B8BF-25D3-4577-937F0A78900D}"/>
                </a:ext>
              </a:extLst>
            </p:cNvPr>
            <p:cNvSpPr txBox="1"/>
            <p:nvPr/>
          </p:nvSpPr>
          <p:spPr>
            <a:xfrm>
              <a:off x="4826041" y="2535166"/>
              <a:ext cx="1249060" cy="538609"/>
            </a:xfrm>
            <a:prstGeom prst="rect">
              <a:avLst/>
            </a:prstGeom>
            <a:noFill/>
          </p:spPr>
          <p:txBody>
            <a:bodyPr wrap="none" rtlCol="0">
              <a:spAutoFit/>
            </a:bodyPr>
            <a:lstStyle/>
            <a:p>
              <a:pPr algn="ctr"/>
              <a:r>
                <a:rPr kumimoji="1" lang="zh-CN" altLang="en-US" dirty="0"/>
                <a:t>验证</a:t>
              </a:r>
              <a:endParaRPr kumimoji="1" lang="en-US" altLang="zh-CN" dirty="0"/>
            </a:p>
            <a:p>
              <a:pPr algn="ctr"/>
              <a:r>
                <a:rPr kumimoji="1" lang="zh-CN" altLang="en-US" sz="1100" dirty="0"/>
                <a:t>（</a:t>
              </a:r>
              <a:r>
                <a:rPr kumimoji="1" lang="en-US" altLang="zh-CN" sz="1100" dirty="0"/>
                <a:t>verification</a:t>
              </a:r>
              <a:r>
                <a:rPr kumimoji="1" lang="zh-CN" altLang="en-US" sz="1100" dirty="0"/>
                <a:t>）</a:t>
              </a:r>
            </a:p>
          </p:txBody>
        </p:sp>
        <p:sp>
          <p:nvSpPr>
            <p:cNvPr id="87" name="文本框 86">
              <a:extLst>
                <a:ext uri="{FF2B5EF4-FFF2-40B4-BE49-F238E27FC236}">
                  <a16:creationId xmlns:a16="http://schemas.microsoft.com/office/drawing/2014/main" id="{AD424CAB-D3AB-3E85-2F03-6E72D032A527}"/>
                </a:ext>
              </a:extLst>
            </p:cNvPr>
            <p:cNvSpPr txBox="1"/>
            <p:nvPr/>
          </p:nvSpPr>
          <p:spPr>
            <a:xfrm>
              <a:off x="4370388" y="1735265"/>
              <a:ext cx="1154482" cy="538609"/>
            </a:xfrm>
            <a:prstGeom prst="rect">
              <a:avLst/>
            </a:prstGeom>
            <a:noFill/>
          </p:spPr>
          <p:txBody>
            <a:bodyPr wrap="none" rtlCol="0">
              <a:spAutoFit/>
            </a:bodyPr>
            <a:lstStyle/>
            <a:p>
              <a:pPr algn="ctr"/>
              <a:r>
                <a:rPr kumimoji="1" lang="zh-CN" altLang="en-US" dirty="0"/>
                <a:t>确认</a:t>
              </a:r>
              <a:endParaRPr kumimoji="1" lang="en-US" altLang="zh-CN" dirty="0"/>
            </a:p>
            <a:p>
              <a:pPr algn="ctr"/>
              <a:r>
                <a:rPr kumimoji="1" lang="zh-CN" altLang="en-US" sz="1100" dirty="0"/>
                <a:t>（</a:t>
              </a:r>
              <a:r>
                <a:rPr kumimoji="1" lang="en-US" altLang="zh-CN" sz="1100" dirty="0"/>
                <a:t>validation</a:t>
              </a:r>
              <a:r>
                <a:rPr kumimoji="1" lang="zh-CN" altLang="en-US" sz="1100" dirty="0"/>
                <a:t>）</a:t>
              </a:r>
            </a:p>
          </p:txBody>
        </p:sp>
        <p:sp>
          <p:nvSpPr>
            <p:cNvPr id="88" name="矩形 87">
              <a:extLst>
                <a:ext uri="{FF2B5EF4-FFF2-40B4-BE49-F238E27FC236}">
                  <a16:creationId xmlns:a16="http://schemas.microsoft.com/office/drawing/2014/main" id="{9F1DDF1C-3BDD-FB6D-BDFC-CF144CDBDDA7}"/>
                </a:ext>
              </a:extLst>
            </p:cNvPr>
            <p:cNvSpPr/>
            <p:nvPr/>
          </p:nvSpPr>
          <p:spPr>
            <a:xfrm>
              <a:off x="8782051" y="6275369"/>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运行与维护</a:t>
              </a:r>
            </a:p>
          </p:txBody>
        </p:sp>
        <p:cxnSp>
          <p:nvCxnSpPr>
            <p:cNvPr id="92" name="曲线连接符 91">
              <a:extLst>
                <a:ext uri="{FF2B5EF4-FFF2-40B4-BE49-F238E27FC236}">
                  <a16:creationId xmlns:a16="http://schemas.microsoft.com/office/drawing/2014/main" id="{DD0D2887-0391-F31F-7C1D-55E94B1E78A4}"/>
                </a:ext>
              </a:extLst>
            </p:cNvPr>
            <p:cNvCxnSpPr>
              <a:cxnSpLocks/>
            </p:cNvCxnSpPr>
            <p:nvPr/>
          </p:nvCxnSpPr>
          <p:spPr>
            <a:xfrm rot="16200000" flipH="1">
              <a:off x="7036474" y="5480132"/>
              <a:ext cx="431317" cy="42039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06787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BE7D2-E57E-0375-F885-0D293173155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EEB37D4E-4C94-A478-9D9A-E3D1BFABD80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B54FE0DA-DD20-5135-5442-BB9D177F56B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D8B8D64E-061C-9568-2C4D-D46DFA3AFCC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软件过程模型：瀑布模型</a:t>
            </a:r>
          </a:p>
        </p:txBody>
      </p:sp>
      <p:sp>
        <p:nvSpPr>
          <p:cNvPr id="5" name="日期占位符 4">
            <a:extLst>
              <a:ext uri="{FF2B5EF4-FFF2-40B4-BE49-F238E27FC236}">
                <a16:creationId xmlns:a16="http://schemas.microsoft.com/office/drawing/2014/main" id="{2B686F85-A269-FC4B-E2B2-C49B02CFB22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B1D182D-FE66-704C-7B8C-2AFB2E5CEAE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D0E5A7EB-8D4C-5EC4-0FAF-8E1A29F2CFD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A4AD3B4-E507-4CE7-784F-ADE16384859D}"/>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AF05513E-548C-4C02-F4B5-E24AF2410A79}"/>
              </a:ext>
            </a:extLst>
          </p:cNvPr>
          <p:cNvSpPr txBox="1"/>
          <p:nvPr/>
        </p:nvSpPr>
        <p:spPr>
          <a:xfrm>
            <a:off x="641635" y="952012"/>
            <a:ext cx="10712163" cy="499560"/>
          </a:xfrm>
          <a:prstGeom prst="rect">
            <a:avLst/>
          </a:prstGeom>
          <a:noFill/>
        </p:spPr>
        <p:txBody>
          <a:bodyPr wrap="square" rtlCol="0">
            <a:spAutoFit/>
          </a:bodyPr>
          <a:lstStyle/>
          <a:p>
            <a:pPr>
              <a:lnSpc>
                <a:spcPct val="150000"/>
              </a:lnSpc>
            </a:pPr>
            <a:r>
              <a:rPr lang="en-US" altLang="zh-CN" sz="2000" dirty="0">
                <a:solidFill>
                  <a:srgbClr val="000000"/>
                </a:solidFill>
                <a:latin typeface="+mn-ea"/>
              </a:rPr>
              <a:t>V</a:t>
            </a:r>
            <a:r>
              <a:rPr lang="zh-CN" altLang="en-US" sz="2000" dirty="0">
                <a:solidFill>
                  <a:srgbClr val="000000"/>
                </a:solidFill>
                <a:latin typeface="+mn-ea"/>
              </a:rPr>
              <a:t>模型：瀑布模型的变种</a:t>
            </a:r>
            <a:endParaRPr lang="zh-CN" altLang="en-US" sz="2000" dirty="0">
              <a:solidFill>
                <a:srgbClr val="000000"/>
              </a:solidFill>
              <a:effectLst/>
              <a:latin typeface="+mn-ea"/>
            </a:endParaRPr>
          </a:p>
        </p:txBody>
      </p:sp>
      <p:sp>
        <p:nvSpPr>
          <p:cNvPr id="11" name="矩形 10">
            <a:extLst>
              <a:ext uri="{FF2B5EF4-FFF2-40B4-BE49-F238E27FC236}">
                <a16:creationId xmlns:a16="http://schemas.microsoft.com/office/drawing/2014/main" id="{FA24CA79-B838-2038-C3B4-CBC94A100CA1}"/>
              </a:ext>
            </a:extLst>
          </p:cNvPr>
          <p:cNvSpPr/>
          <p:nvPr/>
        </p:nvSpPr>
        <p:spPr>
          <a:xfrm>
            <a:off x="1269968" y="1936345"/>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需求定义与分析</a:t>
            </a:r>
          </a:p>
        </p:txBody>
      </p:sp>
      <p:sp>
        <p:nvSpPr>
          <p:cNvPr id="12" name="矩形 11">
            <a:extLst>
              <a:ext uri="{FF2B5EF4-FFF2-40B4-BE49-F238E27FC236}">
                <a16:creationId xmlns:a16="http://schemas.microsoft.com/office/drawing/2014/main" id="{6667D7EC-1175-122D-DC9B-7E3B92BECA97}"/>
              </a:ext>
            </a:extLst>
          </p:cNvPr>
          <p:cNvSpPr/>
          <p:nvPr/>
        </p:nvSpPr>
        <p:spPr>
          <a:xfrm>
            <a:off x="2207857" y="3174464"/>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系统设计</a:t>
            </a:r>
          </a:p>
        </p:txBody>
      </p:sp>
      <p:sp>
        <p:nvSpPr>
          <p:cNvPr id="14" name="矩形 13">
            <a:extLst>
              <a:ext uri="{FF2B5EF4-FFF2-40B4-BE49-F238E27FC236}">
                <a16:creationId xmlns:a16="http://schemas.microsoft.com/office/drawing/2014/main" id="{FA24CA79-B838-2038-C3B4-CBC94A100CA1}"/>
              </a:ext>
            </a:extLst>
          </p:cNvPr>
          <p:cNvSpPr/>
          <p:nvPr/>
        </p:nvSpPr>
        <p:spPr>
          <a:xfrm>
            <a:off x="3145746" y="4324440"/>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程序设计</a:t>
            </a:r>
          </a:p>
        </p:txBody>
      </p:sp>
      <p:sp>
        <p:nvSpPr>
          <p:cNvPr id="16" name="矩形 15">
            <a:extLst>
              <a:ext uri="{FF2B5EF4-FFF2-40B4-BE49-F238E27FC236}">
                <a16:creationId xmlns:a16="http://schemas.microsoft.com/office/drawing/2014/main" id="{FA24CA79-B838-2038-C3B4-CBC94A100CA1}"/>
              </a:ext>
            </a:extLst>
          </p:cNvPr>
          <p:cNvSpPr/>
          <p:nvPr/>
        </p:nvSpPr>
        <p:spPr>
          <a:xfrm>
            <a:off x="4250841" y="5474416"/>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编码</a:t>
            </a:r>
          </a:p>
        </p:txBody>
      </p:sp>
      <p:sp>
        <p:nvSpPr>
          <p:cNvPr id="17" name="矩形 16">
            <a:extLst>
              <a:ext uri="{FF2B5EF4-FFF2-40B4-BE49-F238E27FC236}">
                <a16:creationId xmlns:a16="http://schemas.microsoft.com/office/drawing/2014/main" id="{FA24CA79-B838-2038-C3B4-CBC94A100CA1}"/>
              </a:ext>
            </a:extLst>
          </p:cNvPr>
          <p:cNvSpPr/>
          <p:nvPr/>
        </p:nvSpPr>
        <p:spPr>
          <a:xfrm>
            <a:off x="5959413" y="4648181"/>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单元与集成测试</a:t>
            </a:r>
          </a:p>
        </p:txBody>
      </p:sp>
      <p:sp>
        <p:nvSpPr>
          <p:cNvPr id="18" name="矩形 17">
            <a:extLst>
              <a:ext uri="{FF2B5EF4-FFF2-40B4-BE49-F238E27FC236}">
                <a16:creationId xmlns:a16="http://schemas.microsoft.com/office/drawing/2014/main" id="{65E8ADF7-239B-56FB-B3B2-C493F507CC45}"/>
              </a:ext>
            </a:extLst>
          </p:cNvPr>
          <p:cNvSpPr/>
          <p:nvPr/>
        </p:nvSpPr>
        <p:spPr>
          <a:xfrm>
            <a:off x="7051367" y="3721203"/>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系统测试</a:t>
            </a:r>
          </a:p>
        </p:txBody>
      </p:sp>
      <p:sp>
        <p:nvSpPr>
          <p:cNvPr id="21" name="矩形 20">
            <a:extLst>
              <a:ext uri="{FF2B5EF4-FFF2-40B4-BE49-F238E27FC236}">
                <a16:creationId xmlns:a16="http://schemas.microsoft.com/office/drawing/2014/main" id="{FA24CA79-B838-2038-C3B4-CBC94A100CA1}"/>
              </a:ext>
            </a:extLst>
          </p:cNvPr>
          <p:cNvSpPr/>
          <p:nvPr/>
        </p:nvSpPr>
        <p:spPr>
          <a:xfrm>
            <a:off x="8122421" y="2777435"/>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验收测试</a:t>
            </a:r>
          </a:p>
        </p:txBody>
      </p:sp>
      <p:sp>
        <p:nvSpPr>
          <p:cNvPr id="38" name="文本框 85">
            <a:extLst>
              <a:ext uri="{FF2B5EF4-FFF2-40B4-BE49-F238E27FC236}">
                <a16:creationId xmlns:a16="http://schemas.microsoft.com/office/drawing/2014/main" id="{265C176B-B8BF-25D3-4577-937F0A78900D}"/>
              </a:ext>
            </a:extLst>
          </p:cNvPr>
          <p:cNvSpPr txBox="1"/>
          <p:nvPr/>
        </p:nvSpPr>
        <p:spPr>
          <a:xfrm>
            <a:off x="5080086" y="3921915"/>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验证设计</a:t>
            </a:r>
            <a:endParaRPr kumimoji="1" lang="en-US" altLang="zh-CN" dirty="0"/>
          </a:p>
        </p:txBody>
      </p:sp>
      <p:sp>
        <p:nvSpPr>
          <p:cNvPr id="39" name="文本框 86">
            <a:extLst>
              <a:ext uri="{FF2B5EF4-FFF2-40B4-BE49-F238E27FC236}">
                <a16:creationId xmlns:a16="http://schemas.microsoft.com/office/drawing/2014/main" id="{AD424CAB-D3AB-3E85-2F03-6E72D032A527}"/>
              </a:ext>
            </a:extLst>
          </p:cNvPr>
          <p:cNvSpPr txBox="1"/>
          <p:nvPr/>
        </p:nvSpPr>
        <p:spPr>
          <a:xfrm>
            <a:off x="5254802" y="1874439"/>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确认需求</a:t>
            </a:r>
            <a:endParaRPr kumimoji="1" lang="zh-CN" altLang="en-US" sz="1100" dirty="0"/>
          </a:p>
        </p:txBody>
      </p:sp>
      <p:sp>
        <p:nvSpPr>
          <p:cNvPr id="40" name="矩形 39">
            <a:extLst>
              <a:ext uri="{FF2B5EF4-FFF2-40B4-BE49-F238E27FC236}">
                <a16:creationId xmlns:a16="http://schemas.microsoft.com/office/drawing/2014/main" id="{9F1DDF1C-3BDD-FB6D-BDFC-CF144CDBDDA7}"/>
              </a:ext>
            </a:extLst>
          </p:cNvPr>
          <p:cNvSpPr/>
          <p:nvPr/>
        </p:nvSpPr>
        <p:spPr>
          <a:xfrm>
            <a:off x="9478020" y="1772345"/>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运行与维护</a:t>
            </a:r>
          </a:p>
        </p:txBody>
      </p:sp>
      <p:cxnSp>
        <p:nvCxnSpPr>
          <p:cNvPr id="73" name="直线箭头连接符 72">
            <a:extLst>
              <a:ext uri="{FF2B5EF4-FFF2-40B4-BE49-F238E27FC236}">
                <a16:creationId xmlns:a16="http://schemas.microsoft.com/office/drawing/2014/main" id="{9B494747-E582-FEFB-F7C3-63131DDFEF17}"/>
              </a:ext>
            </a:extLst>
          </p:cNvPr>
          <p:cNvCxnSpPr>
            <a:stCxn id="11" idx="2"/>
            <a:endCxn id="12" idx="0"/>
          </p:cNvCxnSpPr>
          <p:nvPr/>
        </p:nvCxnSpPr>
        <p:spPr>
          <a:xfrm>
            <a:off x="2207857" y="2371351"/>
            <a:ext cx="937889" cy="803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直线箭头连接符 73">
            <a:extLst>
              <a:ext uri="{FF2B5EF4-FFF2-40B4-BE49-F238E27FC236}">
                <a16:creationId xmlns:a16="http://schemas.microsoft.com/office/drawing/2014/main" id="{32569251-8785-051C-1DA8-1BC7CB920A4D}"/>
              </a:ext>
            </a:extLst>
          </p:cNvPr>
          <p:cNvCxnSpPr>
            <a:cxnSpLocks/>
            <a:stCxn id="12" idx="2"/>
            <a:endCxn id="14" idx="0"/>
          </p:cNvCxnSpPr>
          <p:nvPr/>
        </p:nvCxnSpPr>
        <p:spPr>
          <a:xfrm>
            <a:off x="3145746" y="3609470"/>
            <a:ext cx="937889" cy="714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直线箭头连接符 76">
            <a:extLst>
              <a:ext uri="{FF2B5EF4-FFF2-40B4-BE49-F238E27FC236}">
                <a16:creationId xmlns:a16="http://schemas.microsoft.com/office/drawing/2014/main" id="{9B494747-E582-FEFB-F7C3-63131DDFEF17}"/>
              </a:ext>
            </a:extLst>
          </p:cNvPr>
          <p:cNvCxnSpPr>
            <a:cxnSpLocks/>
            <a:stCxn id="14" idx="2"/>
            <a:endCxn id="16" idx="0"/>
          </p:cNvCxnSpPr>
          <p:nvPr/>
        </p:nvCxnSpPr>
        <p:spPr>
          <a:xfrm>
            <a:off x="4083635" y="4759446"/>
            <a:ext cx="1105095" cy="714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直线箭头连接符 79">
            <a:extLst>
              <a:ext uri="{FF2B5EF4-FFF2-40B4-BE49-F238E27FC236}">
                <a16:creationId xmlns:a16="http://schemas.microsoft.com/office/drawing/2014/main" id="{9B494747-E582-FEFB-F7C3-63131DDFEF17}"/>
              </a:ext>
            </a:extLst>
          </p:cNvPr>
          <p:cNvCxnSpPr>
            <a:cxnSpLocks/>
            <a:stCxn id="16" idx="0"/>
            <a:endCxn id="17" idx="1"/>
          </p:cNvCxnSpPr>
          <p:nvPr/>
        </p:nvCxnSpPr>
        <p:spPr>
          <a:xfrm flipV="1">
            <a:off x="5188730" y="4865684"/>
            <a:ext cx="770683" cy="6087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直线箭头连接符 82">
            <a:extLst>
              <a:ext uri="{FF2B5EF4-FFF2-40B4-BE49-F238E27FC236}">
                <a16:creationId xmlns:a16="http://schemas.microsoft.com/office/drawing/2014/main" id="{9B494747-E582-FEFB-F7C3-63131DDFEF17}"/>
              </a:ext>
            </a:extLst>
          </p:cNvPr>
          <p:cNvCxnSpPr>
            <a:cxnSpLocks/>
            <a:stCxn id="17" idx="0"/>
            <a:endCxn id="18" idx="2"/>
          </p:cNvCxnSpPr>
          <p:nvPr/>
        </p:nvCxnSpPr>
        <p:spPr>
          <a:xfrm flipV="1">
            <a:off x="6897302" y="4156209"/>
            <a:ext cx="1091954" cy="491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直线箭头连接符 89">
            <a:extLst>
              <a:ext uri="{FF2B5EF4-FFF2-40B4-BE49-F238E27FC236}">
                <a16:creationId xmlns:a16="http://schemas.microsoft.com/office/drawing/2014/main" id="{9B494747-E582-FEFB-F7C3-63131DDFEF17}"/>
              </a:ext>
            </a:extLst>
          </p:cNvPr>
          <p:cNvCxnSpPr>
            <a:cxnSpLocks/>
            <a:stCxn id="18" idx="0"/>
            <a:endCxn id="21" idx="2"/>
          </p:cNvCxnSpPr>
          <p:nvPr/>
        </p:nvCxnSpPr>
        <p:spPr>
          <a:xfrm flipV="1">
            <a:off x="7989256" y="3212441"/>
            <a:ext cx="1071054" cy="508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直线箭头连接符 92">
            <a:extLst>
              <a:ext uri="{FF2B5EF4-FFF2-40B4-BE49-F238E27FC236}">
                <a16:creationId xmlns:a16="http://schemas.microsoft.com/office/drawing/2014/main" id="{9B494747-E582-FEFB-F7C3-63131DDFEF17}"/>
              </a:ext>
            </a:extLst>
          </p:cNvPr>
          <p:cNvCxnSpPr>
            <a:cxnSpLocks/>
            <a:stCxn id="21" idx="0"/>
            <a:endCxn id="40" idx="2"/>
          </p:cNvCxnSpPr>
          <p:nvPr/>
        </p:nvCxnSpPr>
        <p:spPr>
          <a:xfrm flipV="1">
            <a:off x="9060310" y="2207351"/>
            <a:ext cx="1355599" cy="570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7" name="曲线连接符 96">
            <a:extLst>
              <a:ext uri="{FF2B5EF4-FFF2-40B4-BE49-F238E27FC236}">
                <a16:creationId xmlns:a16="http://schemas.microsoft.com/office/drawing/2014/main" id="{629D9561-6335-85F0-3B9E-37AF31F1C6E9}"/>
              </a:ext>
            </a:extLst>
          </p:cNvPr>
          <p:cNvCxnSpPr>
            <a:cxnSpLocks/>
            <a:stCxn id="18" idx="1"/>
            <a:endCxn id="12" idx="3"/>
          </p:cNvCxnSpPr>
          <p:nvPr/>
        </p:nvCxnSpPr>
        <p:spPr>
          <a:xfrm rot="10800000">
            <a:off x="4083635" y="3391968"/>
            <a:ext cx="2967732" cy="546739"/>
          </a:xfrm>
          <a:prstGeom prst="curvedConnector3">
            <a:avLst>
              <a:gd name="adj1" fmla="val 50000"/>
            </a:avLst>
          </a:prstGeom>
          <a:ln>
            <a:prstDash val="dash"/>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1" name="曲线连接符 100">
            <a:extLst>
              <a:ext uri="{FF2B5EF4-FFF2-40B4-BE49-F238E27FC236}">
                <a16:creationId xmlns:a16="http://schemas.microsoft.com/office/drawing/2014/main" id="{523EE8D5-C3D5-4B5F-4C22-02E3AC671543}"/>
              </a:ext>
            </a:extLst>
          </p:cNvPr>
          <p:cNvCxnSpPr>
            <a:cxnSpLocks/>
            <a:stCxn id="21" idx="1"/>
            <a:endCxn id="11" idx="3"/>
          </p:cNvCxnSpPr>
          <p:nvPr/>
        </p:nvCxnSpPr>
        <p:spPr>
          <a:xfrm rot="10800000">
            <a:off x="3145747" y="2153848"/>
            <a:ext cx="4976675" cy="841090"/>
          </a:xfrm>
          <a:prstGeom prst="curvedConnector3">
            <a:avLst>
              <a:gd name="adj1" fmla="val 50000"/>
            </a:avLst>
          </a:prstGeom>
          <a:ln>
            <a:prstDash val="dash"/>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2" name="曲线连接符 111">
            <a:extLst>
              <a:ext uri="{FF2B5EF4-FFF2-40B4-BE49-F238E27FC236}">
                <a16:creationId xmlns:a16="http://schemas.microsoft.com/office/drawing/2014/main" id="{5DD3E195-36F0-1842-171E-4D4E2CC339BB}"/>
              </a:ext>
            </a:extLst>
          </p:cNvPr>
          <p:cNvCxnSpPr>
            <a:cxnSpLocks/>
            <a:stCxn id="17" idx="1"/>
            <a:endCxn id="14" idx="3"/>
          </p:cNvCxnSpPr>
          <p:nvPr/>
        </p:nvCxnSpPr>
        <p:spPr>
          <a:xfrm rot="10800000">
            <a:off x="5021525" y="4541944"/>
            <a:ext cx="937889" cy="323741"/>
          </a:xfrm>
          <a:prstGeom prst="curvedConnector3">
            <a:avLst>
              <a:gd name="adj1" fmla="val 50000"/>
            </a:avLst>
          </a:prstGeom>
          <a:ln>
            <a:prstDash val="dash"/>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018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5D075-6938-6893-7063-9521757A07A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544EC57-AA3B-5954-9105-2564B33AFCC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86F4F9F-DE60-1109-F060-62EE056C3C2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9C1B793-5947-7264-D023-4D1246E396C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软件过程模型：原型化模型</a:t>
            </a:r>
          </a:p>
        </p:txBody>
      </p:sp>
      <p:sp>
        <p:nvSpPr>
          <p:cNvPr id="5" name="日期占位符 4">
            <a:extLst>
              <a:ext uri="{FF2B5EF4-FFF2-40B4-BE49-F238E27FC236}">
                <a16:creationId xmlns:a16="http://schemas.microsoft.com/office/drawing/2014/main" id="{58E2CF40-355A-600E-5F33-DE607CDEE6E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CC6E7B1-798E-6D30-2CC4-99E7AC0B09D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A605DFC1-6EA1-7B65-DE16-41B7DE18EE9B}"/>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29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ED61B8A9-C9C8-DE91-FB7F-2FC2644580D9}"/>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000AD59B-459D-B6E5-D304-37E3710F5B10}"/>
              </a:ext>
            </a:extLst>
          </p:cNvPr>
          <p:cNvSpPr txBox="1"/>
          <p:nvPr/>
        </p:nvSpPr>
        <p:spPr>
          <a:xfrm>
            <a:off x="641635" y="952012"/>
            <a:ext cx="10712163" cy="499560"/>
          </a:xfrm>
          <a:prstGeom prst="rect">
            <a:avLst/>
          </a:prstGeom>
          <a:noFill/>
        </p:spPr>
        <p:txBody>
          <a:bodyPr wrap="square" rtlCol="0">
            <a:spAutoFit/>
          </a:bodyPr>
          <a:lstStyle/>
          <a:p>
            <a:pPr>
              <a:lnSpc>
                <a:spcPct val="150000"/>
              </a:lnSpc>
            </a:pPr>
            <a:r>
              <a:rPr lang="zh-CN" altLang="en-US" sz="2000" dirty="0">
                <a:solidFill>
                  <a:srgbClr val="000000"/>
                </a:solidFill>
                <a:latin typeface="+mn-ea"/>
              </a:rPr>
              <a:t>原型化本身也是一种有效的过程模型</a:t>
            </a:r>
            <a:endParaRPr lang="zh-CN" altLang="en-US" sz="2000" dirty="0">
              <a:solidFill>
                <a:srgbClr val="000000"/>
              </a:solidFill>
              <a:effectLst/>
              <a:latin typeface="+mn-ea"/>
            </a:endParaRPr>
          </a:p>
        </p:txBody>
      </p:sp>
      <p:grpSp>
        <p:nvGrpSpPr>
          <p:cNvPr id="51" name="组合 50">
            <a:extLst>
              <a:ext uri="{FF2B5EF4-FFF2-40B4-BE49-F238E27FC236}">
                <a16:creationId xmlns:a16="http://schemas.microsoft.com/office/drawing/2014/main" id="{8C55F1D6-A570-E129-48D6-952CF32B19E1}"/>
              </a:ext>
            </a:extLst>
          </p:cNvPr>
          <p:cNvGrpSpPr/>
          <p:nvPr/>
        </p:nvGrpSpPr>
        <p:grpSpPr>
          <a:xfrm>
            <a:off x="216829" y="2333500"/>
            <a:ext cx="11561774" cy="3016332"/>
            <a:chOff x="211125" y="2505169"/>
            <a:chExt cx="11561774" cy="3016332"/>
          </a:xfrm>
        </p:grpSpPr>
        <p:sp>
          <p:nvSpPr>
            <p:cNvPr id="8" name="文本框 7">
              <a:extLst>
                <a:ext uri="{FF2B5EF4-FFF2-40B4-BE49-F238E27FC236}">
                  <a16:creationId xmlns:a16="http://schemas.microsoft.com/office/drawing/2014/main" id="{F47F0763-0154-3BD3-48B1-9F0DFC79CC12}"/>
                </a:ext>
              </a:extLst>
            </p:cNvPr>
            <p:cNvSpPr txBox="1"/>
            <p:nvPr/>
          </p:nvSpPr>
          <p:spPr>
            <a:xfrm>
              <a:off x="211125" y="4982892"/>
              <a:ext cx="2159566" cy="538609"/>
            </a:xfrm>
            <a:prstGeom prst="rect">
              <a:avLst/>
            </a:prstGeom>
            <a:noFill/>
          </p:spPr>
          <p:txBody>
            <a:bodyPr wrap="none" rtlCol="0">
              <a:spAutoFit/>
            </a:bodyPr>
            <a:lstStyle/>
            <a:p>
              <a:pPr algn="ctr"/>
              <a:r>
                <a:rPr kumimoji="1" lang="zh-CN" altLang="en-US" dirty="0"/>
                <a:t>系统需求</a:t>
              </a:r>
              <a:endParaRPr kumimoji="1" lang="en-US" altLang="zh-CN" dirty="0"/>
            </a:p>
            <a:p>
              <a:pPr algn="ctr"/>
              <a:r>
                <a:rPr kumimoji="1" lang="zh-CN" altLang="en-US" sz="1100" dirty="0"/>
                <a:t>（有可能是非正式或不完全的）</a:t>
              </a:r>
            </a:p>
          </p:txBody>
        </p:sp>
        <p:grpSp>
          <p:nvGrpSpPr>
            <p:cNvPr id="50" name="组合 49">
              <a:extLst>
                <a:ext uri="{FF2B5EF4-FFF2-40B4-BE49-F238E27FC236}">
                  <a16:creationId xmlns:a16="http://schemas.microsoft.com/office/drawing/2014/main" id="{550A78DD-8D5A-8E1D-0757-8645FEF497D2}"/>
                </a:ext>
              </a:extLst>
            </p:cNvPr>
            <p:cNvGrpSpPr/>
            <p:nvPr/>
          </p:nvGrpSpPr>
          <p:grpSpPr>
            <a:xfrm>
              <a:off x="1290908" y="2505169"/>
              <a:ext cx="10481991" cy="2847055"/>
              <a:chOff x="1290908" y="2505169"/>
              <a:chExt cx="10481991" cy="2847055"/>
            </a:xfrm>
          </p:grpSpPr>
          <p:sp>
            <p:nvSpPr>
              <p:cNvPr id="11" name="矩形 10">
                <a:extLst>
                  <a:ext uri="{FF2B5EF4-FFF2-40B4-BE49-F238E27FC236}">
                    <a16:creationId xmlns:a16="http://schemas.microsoft.com/office/drawing/2014/main" id="{7C8A5B38-0BB7-511C-4570-40CBCEB214AF}"/>
                  </a:ext>
                </a:extLst>
              </p:cNvPr>
              <p:cNvSpPr/>
              <p:nvPr/>
            </p:nvSpPr>
            <p:spPr>
              <a:xfrm>
                <a:off x="1897138" y="3815423"/>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原型需求</a:t>
                </a:r>
              </a:p>
            </p:txBody>
          </p:sp>
          <p:sp>
            <p:nvSpPr>
              <p:cNvPr id="12" name="矩形 11">
                <a:extLst>
                  <a:ext uri="{FF2B5EF4-FFF2-40B4-BE49-F238E27FC236}">
                    <a16:creationId xmlns:a16="http://schemas.microsoft.com/office/drawing/2014/main" id="{39CC9C64-E20D-0171-2F3B-C91DCF744FD9}"/>
                  </a:ext>
                </a:extLst>
              </p:cNvPr>
              <p:cNvSpPr/>
              <p:nvPr/>
            </p:nvSpPr>
            <p:spPr>
              <a:xfrm>
                <a:off x="4241861" y="3813695"/>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原型测试</a:t>
                </a:r>
              </a:p>
            </p:txBody>
          </p:sp>
          <p:sp>
            <p:nvSpPr>
              <p:cNvPr id="14" name="矩形 13">
                <a:extLst>
                  <a:ext uri="{FF2B5EF4-FFF2-40B4-BE49-F238E27FC236}">
                    <a16:creationId xmlns:a16="http://schemas.microsoft.com/office/drawing/2014/main" id="{F7DB9107-33E0-C7B0-3022-8EA4E4BE0715}"/>
                  </a:ext>
                </a:extLst>
              </p:cNvPr>
              <p:cNvSpPr/>
              <p:nvPr/>
            </p:nvSpPr>
            <p:spPr>
              <a:xfrm>
                <a:off x="6586583" y="3813695"/>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原型系统</a:t>
                </a:r>
              </a:p>
            </p:txBody>
          </p:sp>
          <p:sp>
            <p:nvSpPr>
              <p:cNvPr id="17" name="矩形 16">
                <a:extLst>
                  <a:ext uri="{FF2B5EF4-FFF2-40B4-BE49-F238E27FC236}">
                    <a16:creationId xmlns:a16="http://schemas.microsoft.com/office/drawing/2014/main" id="{7BEFD5A4-31C2-BD0E-EE6D-D0C06BFC8BDA}"/>
                  </a:ext>
                </a:extLst>
              </p:cNvPr>
              <p:cNvSpPr/>
              <p:nvPr/>
            </p:nvSpPr>
            <p:spPr>
              <a:xfrm>
                <a:off x="4241861" y="2505169"/>
                <a:ext cx="1875778" cy="43500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修订列表</a:t>
                </a:r>
              </a:p>
            </p:txBody>
          </p:sp>
          <p:sp>
            <p:nvSpPr>
              <p:cNvPr id="18" name="矩形 17">
                <a:extLst>
                  <a:ext uri="{FF2B5EF4-FFF2-40B4-BE49-F238E27FC236}">
                    <a16:creationId xmlns:a16="http://schemas.microsoft.com/office/drawing/2014/main" id="{67EC93F7-B1CE-79E3-3434-F01C2CC38983}"/>
                  </a:ext>
                </a:extLst>
              </p:cNvPr>
              <p:cNvSpPr/>
              <p:nvPr/>
            </p:nvSpPr>
            <p:spPr>
              <a:xfrm>
                <a:off x="8931305" y="3813695"/>
                <a:ext cx="1875778" cy="43500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测试</a:t>
                </a:r>
              </a:p>
            </p:txBody>
          </p:sp>
          <p:sp>
            <p:nvSpPr>
              <p:cNvPr id="21" name="矩形 20">
                <a:extLst>
                  <a:ext uri="{FF2B5EF4-FFF2-40B4-BE49-F238E27FC236}">
                    <a16:creationId xmlns:a16="http://schemas.microsoft.com/office/drawing/2014/main" id="{5D26EB56-3D58-3CB1-2494-161FB0F3FF6C}"/>
                  </a:ext>
                </a:extLst>
              </p:cNvPr>
              <p:cNvSpPr/>
              <p:nvPr/>
            </p:nvSpPr>
            <p:spPr>
              <a:xfrm>
                <a:off x="1897138" y="2505169"/>
                <a:ext cx="1875778" cy="43500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修订列表</a:t>
                </a:r>
              </a:p>
            </p:txBody>
          </p:sp>
          <p:sp>
            <p:nvSpPr>
              <p:cNvPr id="40" name="矩形 39">
                <a:extLst>
                  <a:ext uri="{FF2B5EF4-FFF2-40B4-BE49-F238E27FC236}">
                    <a16:creationId xmlns:a16="http://schemas.microsoft.com/office/drawing/2014/main" id="{F44FD064-7939-E1D8-99A5-4079656F8433}"/>
                  </a:ext>
                </a:extLst>
              </p:cNvPr>
              <p:cNvSpPr/>
              <p:nvPr/>
            </p:nvSpPr>
            <p:spPr>
              <a:xfrm>
                <a:off x="6586583" y="2505169"/>
                <a:ext cx="1875778" cy="43500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修订列表</a:t>
                </a:r>
              </a:p>
            </p:txBody>
          </p:sp>
          <p:cxnSp>
            <p:nvCxnSpPr>
              <p:cNvPr id="13" name="肘形连接符 12">
                <a:extLst>
                  <a:ext uri="{FF2B5EF4-FFF2-40B4-BE49-F238E27FC236}">
                    <a16:creationId xmlns:a16="http://schemas.microsoft.com/office/drawing/2014/main" id="{5E337D51-DCCE-E696-6923-131C3F3F0778}"/>
                  </a:ext>
                </a:extLst>
              </p:cNvPr>
              <p:cNvCxnSpPr>
                <a:stCxn id="8" idx="0"/>
                <a:endCxn id="11" idx="1"/>
              </p:cNvCxnSpPr>
              <p:nvPr/>
            </p:nvCxnSpPr>
            <p:spPr>
              <a:xfrm rot="5400000" flipH="1" flipV="1">
                <a:off x="1119040" y="4204794"/>
                <a:ext cx="949966" cy="6062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67CE4991-DDDE-A249-189C-9E4895D8C862}"/>
                  </a:ext>
                </a:extLst>
              </p:cNvPr>
              <p:cNvSpPr txBox="1"/>
              <p:nvPr/>
            </p:nvSpPr>
            <p:spPr>
              <a:xfrm>
                <a:off x="10434071" y="4982892"/>
                <a:ext cx="1338828" cy="369332"/>
              </a:xfrm>
              <a:prstGeom prst="rect">
                <a:avLst/>
              </a:prstGeom>
              <a:noFill/>
            </p:spPr>
            <p:txBody>
              <a:bodyPr wrap="none" rtlCol="0">
                <a:spAutoFit/>
              </a:bodyPr>
              <a:lstStyle/>
              <a:p>
                <a:pPr algn="ctr"/>
                <a:r>
                  <a:rPr kumimoji="1" lang="zh-CN" altLang="en-US" dirty="0"/>
                  <a:t>交付的系统</a:t>
                </a:r>
                <a:endParaRPr kumimoji="1" lang="zh-CN" altLang="en-US" sz="1100" dirty="0"/>
              </a:p>
            </p:txBody>
          </p:sp>
          <p:cxnSp>
            <p:nvCxnSpPr>
              <p:cNvPr id="22" name="肘形连接符 21">
                <a:extLst>
                  <a:ext uri="{FF2B5EF4-FFF2-40B4-BE49-F238E27FC236}">
                    <a16:creationId xmlns:a16="http://schemas.microsoft.com/office/drawing/2014/main" id="{1590AE22-0193-3037-A90E-7175A1417D3F}"/>
                  </a:ext>
                </a:extLst>
              </p:cNvPr>
              <p:cNvCxnSpPr>
                <a:stCxn id="18" idx="3"/>
                <a:endCxn id="19" idx="0"/>
              </p:cNvCxnSpPr>
              <p:nvPr/>
            </p:nvCxnSpPr>
            <p:spPr>
              <a:xfrm>
                <a:off x="10807083" y="4031198"/>
                <a:ext cx="296402" cy="95169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线箭头连接符 23">
                <a:extLst>
                  <a:ext uri="{FF2B5EF4-FFF2-40B4-BE49-F238E27FC236}">
                    <a16:creationId xmlns:a16="http://schemas.microsoft.com/office/drawing/2014/main" id="{D30FFA84-3A24-D126-499A-0CB40C03E51D}"/>
                  </a:ext>
                </a:extLst>
              </p:cNvPr>
              <p:cNvCxnSpPr>
                <a:stCxn id="11" idx="3"/>
                <a:endCxn id="12" idx="1"/>
              </p:cNvCxnSpPr>
              <p:nvPr/>
            </p:nvCxnSpPr>
            <p:spPr>
              <a:xfrm flipV="1">
                <a:off x="3772916" y="4031198"/>
                <a:ext cx="468945" cy="17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直线箭头连接符 25">
                <a:extLst>
                  <a:ext uri="{FF2B5EF4-FFF2-40B4-BE49-F238E27FC236}">
                    <a16:creationId xmlns:a16="http://schemas.microsoft.com/office/drawing/2014/main" id="{518D36FD-76A3-C330-770F-B36FB9B619AE}"/>
                  </a:ext>
                </a:extLst>
              </p:cNvPr>
              <p:cNvCxnSpPr>
                <a:stCxn id="12" idx="3"/>
                <a:endCxn id="14" idx="1"/>
              </p:cNvCxnSpPr>
              <p:nvPr/>
            </p:nvCxnSpPr>
            <p:spPr>
              <a:xfrm>
                <a:off x="6117639" y="4031198"/>
                <a:ext cx="468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3CF54C50-91A5-A7BA-D46B-AE965FCD0AE5}"/>
                  </a:ext>
                </a:extLst>
              </p:cNvPr>
              <p:cNvCxnSpPr>
                <a:stCxn id="14" idx="3"/>
                <a:endCxn id="18" idx="1"/>
              </p:cNvCxnSpPr>
              <p:nvPr/>
            </p:nvCxnSpPr>
            <p:spPr>
              <a:xfrm>
                <a:off x="8462361" y="4031198"/>
                <a:ext cx="468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线箭头连接符 29">
                <a:extLst>
                  <a:ext uri="{FF2B5EF4-FFF2-40B4-BE49-F238E27FC236}">
                    <a16:creationId xmlns:a16="http://schemas.microsoft.com/office/drawing/2014/main" id="{DC22CAD5-FF34-0DAF-A4FF-6E7A810C4764}"/>
                  </a:ext>
                </a:extLst>
              </p:cNvPr>
              <p:cNvCxnSpPr/>
              <p:nvPr/>
            </p:nvCxnSpPr>
            <p:spPr>
              <a:xfrm>
                <a:off x="2574524" y="2940175"/>
                <a:ext cx="0" cy="873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CD4887B8-DBAF-6DF5-38CA-62404843E68E}"/>
                  </a:ext>
                </a:extLst>
              </p:cNvPr>
              <p:cNvCxnSpPr/>
              <p:nvPr/>
            </p:nvCxnSpPr>
            <p:spPr>
              <a:xfrm flipV="1">
                <a:off x="3133817" y="2940175"/>
                <a:ext cx="0" cy="873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线箭头连接符 33">
                <a:extLst>
                  <a:ext uri="{FF2B5EF4-FFF2-40B4-BE49-F238E27FC236}">
                    <a16:creationId xmlns:a16="http://schemas.microsoft.com/office/drawing/2014/main" id="{E26FB005-DAD4-8784-531B-595A49279760}"/>
                  </a:ext>
                </a:extLst>
              </p:cNvPr>
              <p:cNvCxnSpPr/>
              <p:nvPr/>
            </p:nvCxnSpPr>
            <p:spPr>
              <a:xfrm>
                <a:off x="4758431" y="2940175"/>
                <a:ext cx="0" cy="873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直线箭头连接符 35">
                <a:extLst>
                  <a:ext uri="{FF2B5EF4-FFF2-40B4-BE49-F238E27FC236}">
                    <a16:creationId xmlns:a16="http://schemas.microsoft.com/office/drawing/2014/main" id="{031B7080-824C-0021-9AD7-7886956C4D32}"/>
                  </a:ext>
                </a:extLst>
              </p:cNvPr>
              <p:cNvCxnSpPr/>
              <p:nvPr/>
            </p:nvCxnSpPr>
            <p:spPr>
              <a:xfrm flipV="1">
                <a:off x="5681709" y="2940175"/>
                <a:ext cx="0" cy="873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线箭头连接符 40">
                <a:extLst>
                  <a:ext uri="{FF2B5EF4-FFF2-40B4-BE49-F238E27FC236}">
                    <a16:creationId xmlns:a16="http://schemas.microsoft.com/office/drawing/2014/main" id="{C9CC4B6F-D795-D958-100F-00C8ECDB8186}"/>
                  </a:ext>
                </a:extLst>
              </p:cNvPr>
              <p:cNvCxnSpPr/>
              <p:nvPr/>
            </p:nvCxnSpPr>
            <p:spPr>
              <a:xfrm>
                <a:off x="7128769" y="2940175"/>
                <a:ext cx="0" cy="873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线箭头连接符 42">
                <a:extLst>
                  <a:ext uri="{FF2B5EF4-FFF2-40B4-BE49-F238E27FC236}">
                    <a16:creationId xmlns:a16="http://schemas.microsoft.com/office/drawing/2014/main" id="{8033A018-9B94-37AD-9D4E-11087628E1F1}"/>
                  </a:ext>
                </a:extLst>
              </p:cNvPr>
              <p:cNvCxnSpPr/>
              <p:nvPr/>
            </p:nvCxnSpPr>
            <p:spPr>
              <a:xfrm flipV="1">
                <a:off x="7972148" y="2940175"/>
                <a:ext cx="0" cy="873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线箭头连接符 44">
                <a:extLst>
                  <a:ext uri="{FF2B5EF4-FFF2-40B4-BE49-F238E27FC236}">
                    <a16:creationId xmlns:a16="http://schemas.microsoft.com/office/drawing/2014/main" id="{11DB65A6-18E7-958F-D395-71CD6A87879D}"/>
                  </a:ext>
                </a:extLst>
              </p:cNvPr>
              <p:cNvCxnSpPr>
                <a:stCxn id="40" idx="1"/>
                <a:endCxn id="17" idx="3"/>
              </p:cNvCxnSpPr>
              <p:nvPr/>
            </p:nvCxnSpPr>
            <p:spPr>
              <a:xfrm flipH="1">
                <a:off x="6117639" y="2722672"/>
                <a:ext cx="468944" cy="0"/>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7" name="直线箭头连接符 46">
                <a:extLst>
                  <a:ext uri="{FF2B5EF4-FFF2-40B4-BE49-F238E27FC236}">
                    <a16:creationId xmlns:a16="http://schemas.microsoft.com/office/drawing/2014/main" id="{0BACA739-C90D-878A-FAA6-C843383E4BB7}"/>
                  </a:ext>
                </a:extLst>
              </p:cNvPr>
              <p:cNvCxnSpPr>
                <a:stCxn id="17" idx="1"/>
                <a:endCxn id="21" idx="3"/>
              </p:cNvCxnSpPr>
              <p:nvPr/>
            </p:nvCxnSpPr>
            <p:spPr>
              <a:xfrm flipH="1">
                <a:off x="3772916" y="2722672"/>
                <a:ext cx="468945" cy="0"/>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48" name="文本框 47">
                <a:extLst>
                  <a:ext uri="{FF2B5EF4-FFF2-40B4-BE49-F238E27FC236}">
                    <a16:creationId xmlns:a16="http://schemas.microsoft.com/office/drawing/2014/main" id="{3D2EEB1A-5AA5-4C57-5B1A-6D3DDF3832A8}"/>
                  </a:ext>
                </a:extLst>
              </p:cNvPr>
              <p:cNvSpPr txBox="1"/>
              <p:nvPr/>
            </p:nvSpPr>
            <p:spPr>
              <a:xfrm>
                <a:off x="1365824" y="3134847"/>
                <a:ext cx="1107996" cy="369332"/>
              </a:xfrm>
              <a:prstGeom prst="rect">
                <a:avLst/>
              </a:prstGeom>
              <a:noFill/>
            </p:spPr>
            <p:txBody>
              <a:bodyPr wrap="none" rtlCol="0">
                <a:spAutoFit/>
              </a:bodyPr>
              <a:lstStyle/>
              <a:p>
                <a:r>
                  <a:rPr kumimoji="1" lang="zh-CN" altLang="en-US" dirty="0"/>
                  <a:t>修订原型</a:t>
                </a:r>
              </a:p>
            </p:txBody>
          </p:sp>
          <p:sp>
            <p:nvSpPr>
              <p:cNvPr id="49" name="文本框 48">
                <a:extLst>
                  <a:ext uri="{FF2B5EF4-FFF2-40B4-BE49-F238E27FC236}">
                    <a16:creationId xmlns:a16="http://schemas.microsoft.com/office/drawing/2014/main" id="{314CDE30-00C5-2AC8-0F44-35DEE8F3304B}"/>
                  </a:ext>
                </a:extLst>
              </p:cNvPr>
              <p:cNvSpPr txBox="1"/>
              <p:nvPr/>
            </p:nvSpPr>
            <p:spPr>
              <a:xfrm>
                <a:off x="3091142" y="3042577"/>
                <a:ext cx="1107996" cy="646331"/>
              </a:xfrm>
              <a:prstGeom prst="rect">
                <a:avLst/>
              </a:prstGeom>
              <a:noFill/>
            </p:spPr>
            <p:txBody>
              <a:bodyPr wrap="none" rtlCol="0">
                <a:spAutoFit/>
              </a:bodyPr>
              <a:lstStyle/>
              <a:p>
                <a:pPr algn="ctr"/>
                <a:r>
                  <a:rPr kumimoji="1" lang="zh-CN" altLang="en-US" dirty="0"/>
                  <a:t>用户或</a:t>
                </a:r>
                <a:endParaRPr kumimoji="1" lang="en-US" altLang="zh-CN" dirty="0"/>
              </a:p>
              <a:p>
                <a:pPr algn="ctr"/>
                <a:r>
                  <a:rPr kumimoji="1" lang="zh-CN" altLang="en-US" dirty="0"/>
                  <a:t>客户评审</a:t>
                </a:r>
              </a:p>
            </p:txBody>
          </p:sp>
        </p:grpSp>
      </p:grpSp>
    </p:spTree>
    <p:extLst>
      <p:ext uri="{BB962C8B-B14F-4D97-AF65-F5344CB8AC3E}">
        <p14:creationId xmlns:p14="http://schemas.microsoft.com/office/powerpoint/2010/main" val="95983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FB781-5224-4D69-6665-1FC9F165008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0847162-2025-695D-BC6D-D7684DB9314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0161E7B-AAED-10C7-4BD0-99984201B3F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EC6DB81-0663-ED3F-F569-2E49FF23B51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什么是好的软件</a:t>
            </a:r>
          </a:p>
        </p:txBody>
      </p:sp>
      <p:sp>
        <p:nvSpPr>
          <p:cNvPr id="5" name="日期占位符 4">
            <a:extLst>
              <a:ext uri="{FF2B5EF4-FFF2-40B4-BE49-F238E27FC236}">
                <a16:creationId xmlns:a16="http://schemas.microsoft.com/office/drawing/2014/main" id="{957AD7B5-8595-101C-5813-B6B761341D6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96D94A05-491B-7F53-D5D9-53E69560787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E284BD26-6DDD-6F36-8230-64B85313CDEF}"/>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B6CFCFB-7A0B-A497-B624-E96B05F81A30}"/>
              </a:ext>
            </a:extLst>
          </p:cNvPr>
          <p:cNvPicPr>
            <a:picLocks noChangeAspect="1"/>
          </p:cNvPicPr>
          <p:nvPr/>
        </p:nvPicPr>
        <p:blipFill>
          <a:blip r:embed="rId2"/>
          <a:stretch>
            <a:fillRect/>
          </a:stretch>
        </p:blipFill>
        <p:spPr>
          <a:xfrm>
            <a:off x="11353800" y="0"/>
            <a:ext cx="838199" cy="818771"/>
          </a:xfrm>
          <a:prstGeom prst="rect">
            <a:avLst/>
          </a:prstGeom>
        </p:spPr>
      </p:pic>
      <p:sp>
        <p:nvSpPr>
          <p:cNvPr id="13" name="文本框 12">
            <a:extLst>
              <a:ext uri="{FF2B5EF4-FFF2-40B4-BE49-F238E27FC236}">
                <a16:creationId xmlns:a16="http://schemas.microsoft.com/office/drawing/2014/main" id="{01F419FD-8E98-2734-F4F5-291EC4AB9318}"/>
              </a:ext>
            </a:extLst>
          </p:cNvPr>
          <p:cNvSpPr txBox="1"/>
          <p:nvPr/>
        </p:nvSpPr>
        <p:spPr>
          <a:xfrm>
            <a:off x="641636" y="1201271"/>
            <a:ext cx="10712164" cy="830997"/>
          </a:xfrm>
          <a:prstGeom prst="rect">
            <a:avLst/>
          </a:prstGeom>
          <a:solidFill>
            <a:schemeClr val="accent2">
              <a:lumMod val="20000"/>
              <a:lumOff val="80000"/>
            </a:schemeClr>
          </a:solidFill>
        </p:spPr>
        <p:txBody>
          <a:bodyPr wrap="square" rtlCol="0">
            <a:spAutoFit/>
          </a:bodyPr>
          <a:lstStyle/>
          <a:p>
            <a:r>
              <a:rPr kumimoji="1" lang="en-US" altLang="zh-CN" sz="2400" b="1" i="1" dirty="0">
                <a:latin typeface="Times New Roman" panose="02020603050405020304" pitchFamily="18" charset="0"/>
                <a:cs typeface="Times New Roman" panose="02020603050405020304" pitchFamily="18" charset="0"/>
              </a:rPr>
              <a:t>Quality</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is</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never</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an</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accident;</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it</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is</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always</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the</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result</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of</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intelligent</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effort.</a:t>
            </a:r>
          </a:p>
          <a:p>
            <a:pPr algn="r"/>
            <a:r>
              <a:rPr kumimoji="1" lang="en-US" altLang="zh-CN" sz="2400" b="1" i="1" dirty="0">
                <a:latin typeface="Times New Roman" panose="02020603050405020304" pitchFamily="18" charset="0"/>
                <a:cs typeface="Times New Roman" panose="02020603050405020304" pitchFamily="18" charset="0"/>
              </a:rPr>
              <a:t>--John</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Ruskin</a:t>
            </a:r>
            <a:endParaRPr kumimoji="1" lang="zh-CN" altLang="en-US" sz="2400" b="1" i="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7D6E6CB3-EBF1-11FB-2690-603883E3E41E}"/>
              </a:ext>
            </a:extLst>
          </p:cNvPr>
          <p:cNvSpPr txBox="1"/>
          <p:nvPr/>
        </p:nvSpPr>
        <p:spPr>
          <a:xfrm>
            <a:off x="641635" y="2230102"/>
            <a:ext cx="10712163" cy="400110"/>
          </a:xfrm>
          <a:prstGeom prst="rect">
            <a:avLst/>
          </a:prstGeom>
          <a:noFill/>
        </p:spPr>
        <p:txBody>
          <a:bodyPr wrap="square" rtlCol="0">
            <a:spAutoFit/>
          </a:bodyPr>
          <a:lstStyle/>
          <a:p>
            <a:r>
              <a:rPr kumimoji="1" lang="en-US" altLang="zh-CN" sz="2000" dirty="0">
                <a:solidFill>
                  <a:srgbClr val="0070C0"/>
                </a:solidFill>
              </a:rPr>
              <a:t>Garvin</a:t>
            </a:r>
            <a:r>
              <a:rPr kumimoji="1" lang="zh-CN" altLang="en-US" sz="2000" dirty="0">
                <a:solidFill>
                  <a:srgbClr val="0070C0"/>
                </a:solidFill>
              </a:rPr>
              <a:t>描述不同的人是如何认识质量的（</a:t>
            </a:r>
            <a:r>
              <a:rPr kumimoji="1" lang="en-US" altLang="zh-CN" sz="2000" dirty="0">
                <a:solidFill>
                  <a:srgbClr val="0070C0"/>
                </a:solidFill>
              </a:rPr>
              <a:t>Garvin</a:t>
            </a:r>
            <a:r>
              <a:rPr kumimoji="1" lang="zh-CN" altLang="en-US" sz="2000" dirty="0">
                <a:solidFill>
                  <a:srgbClr val="0070C0"/>
                </a:solidFill>
              </a:rPr>
              <a:t> </a:t>
            </a:r>
            <a:r>
              <a:rPr kumimoji="1" lang="en-US" altLang="zh-CN" sz="2000" dirty="0">
                <a:solidFill>
                  <a:srgbClr val="0070C0"/>
                </a:solidFill>
              </a:rPr>
              <a:t>1984</a:t>
            </a:r>
            <a:r>
              <a:rPr kumimoji="1" lang="zh-CN" altLang="en-US" sz="2000" dirty="0">
                <a:solidFill>
                  <a:srgbClr val="0070C0"/>
                </a:solidFill>
              </a:rPr>
              <a:t>）</a:t>
            </a:r>
            <a:endParaRPr kumimoji="1" lang="en-US" altLang="zh-CN" sz="2000" dirty="0">
              <a:solidFill>
                <a:srgbClr val="0070C0"/>
              </a:solidFill>
            </a:endParaRPr>
          </a:p>
        </p:txBody>
      </p:sp>
      <p:sp>
        <p:nvSpPr>
          <p:cNvPr id="15" name="文本框 14">
            <a:extLst>
              <a:ext uri="{FF2B5EF4-FFF2-40B4-BE49-F238E27FC236}">
                <a16:creationId xmlns:a16="http://schemas.microsoft.com/office/drawing/2014/main" id="{2CD2C0D9-0CFA-0F8F-21D6-704512A9908F}"/>
              </a:ext>
            </a:extLst>
          </p:cNvPr>
          <p:cNvSpPr txBox="1"/>
          <p:nvPr/>
        </p:nvSpPr>
        <p:spPr>
          <a:xfrm>
            <a:off x="641634" y="2717241"/>
            <a:ext cx="10712163" cy="2344681"/>
          </a:xfrm>
          <a:prstGeom prst="rect">
            <a:avLst/>
          </a:prstGeom>
          <a:noFill/>
        </p:spPr>
        <p:txBody>
          <a:bodyPr wrap="square" rtlCol="0">
            <a:spAutoFit/>
          </a:bodyPr>
          <a:lstStyle/>
          <a:p>
            <a:pPr marL="342900" indent="-342900">
              <a:lnSpc>
                <a:spcPct val="150000"/>
              </a:lnSpc>
              <a:buClr>
                <a:srgbClr val="C00000"/>
              </a:buClr>
              <a:buFont typeface="Arial" panose="020B0604020202020204" pitchFamily="34" charset="0"/>
              <a:buChar char="•"/>
            </a:pPr>
            <a:r>
              <a:rPr kumimoji="1" lang="zh-CN" altLang="en-US" sz="2000" dirty="0"/>
              <a:t>先验论的观点：质量是可认知但不可定义的；</a:t>
            </a:r>
            <a:endParaRPr kumimoji="1" lang="en-US" altLang="zh-CN" sz="2000" dirty="0"/>
          </a:p>
          <a:p>
            <a:pPr marL="342900" indent="-342900">
              <a:lnSpc>
                <a:spcPct val="150000"/>
              </a:lnSpc>
              <a:buClr>
                <a:srgbClr val="C00000"/>
              </a:buClr>
              <a:buFont typeface="Arial" panose="020B0604020202020204" pitchFamily="34" charset="0"/>
              <a:buChar char="•"/>
            </a:pPr>
            <a:r>
              <a:rPr kumimoji="1" lang="zh-CN" altLang="en-US" sz="2000" dirty="0"/>
              <a:t>用户的观点：质量是恰好达到目的；</a:t>
            </a:r>
            <a:endParaRPr kumimoji="1" lang="en-US" altLang="zh-CN" sz="2000" dirty="0"/>
          </a:p>
          <a:p>
            <a:pPr marL="342900" indent="-342900">
              <a:lnSpc>
                <a:spcPct val="150000"/>
              </a:lnSpc>
              <a:buClr>
                <a:srgbClr val="C00000"/>
              </a:buClr>
              <a:buFont typeface="Arial" panose="020B0604020202020204" pitchFamily="34" charset="0"/>
              <a:buChar char="•"/>
            </a:pPr>
            <a:r>
              <a:rPr kumimoji="1" lang="zh-CN" altLang="en-US" sz="2000" dirty="0"/>
              <a:t>制造业的观点：质量是与规格说明的一直；</a:t>
            </a:r>
            <a:endParaRPr kumimoji="1" lang="en-US" altLang="zh-CN" sz="2000" dirty="0"/>
          </a:p>
          <a:p>
            <a:pPr marL="342900" indent="-342900">
              <a:lnSpc>
                <a:spcPct val="150000"/>
              </a:lnSpc>
              <a:buClr>
                <a:srgbClr val="C00000"/>
              </a:buClr>
              <a:buFont typeface="Arial" panose="020B0604020202020204" pitchFamily="34" charset="0"/>
              <a:buChar char="•"/>
            </a:pPr>
            <a:r>
              <a:rPr kumimoji="1" lang="zh-CN" altLang="en-US" sz="2000" dirty="0"/>
              <a:t>产品的观点：质量是与产品的内在特征相联系的；</a:t>
            </a:r>
            <a:endParaRPr kumimoji="1" lang="en-US" altLang="zh-CN" sz="2000" dirty="0"/>
          </a:p>
          <a:p>
            <a:pPr marL="342900" indent="-342900">
              <a:lnSpc>
                <a:spcPct val="150000"/>
              </a:lnSpc>
              <a:buClr>
                <a:srgbClr val="C00000"/>
              </a:buClr>
              <a:buFont typeface="Arial" panose="020B0604020202020204" pitchFamily="34" charset="0"/>
              <a:buChar char="•"/>
            </a:pPr>
            <a:r>
              <a:rPr kumimoji="1" lang="zh-CN" altLang="en-US" sz="2000" dirty="0"/>
              <a:t>基于价值的观点：质量取决于客户愿意支付的金额。</a:t>
            </a:r>
            <a:endParaRPr kumimoji="1" lang="en-US" altLang="zh-CN" sz="2000" dirty="0"/>
          </a:p>
        </p:txBody>
      </p:sp>
      <p:sp>
        <p:nvSpPr>
          <p:cNvPr id="16" name="文本框 15">
            <a:extLst>
              <a:ext uri="{FF2B5EF4-FFF2-40B4-BE49-F238E27FC236}">
                <a16:creationId xmlns:a16="http://schemas.microsoft.com/office/drawing/2014/main" id="{B0AD3CE0-718B-EFEA-0ABE-A4A4519D8140}"/>
              </a:ext>
            </a:extLst>
          </p:cNvPr>
          <p:cNvSpPr txBox="1"/>
          <p:nvPr/>
        </p:nvSpPr>
        <p:spPr>
          <a:xfrm>
            <a:off x="641633" y="5369488"/>
            <a:ext cx="10712163" cy="707886"/>
          </a:xfrm>
          <a:prstGeom prst="rect">
            <a:avLst/>
          </a:prstGeom>
          <a:noFill/>
        </p:spPr>
        <p:txBody>
          <a:bodyPr wrap="square" rtlCol="0">
            <a:spAutoFit/>
          </a:bodyPr>
          <a:lstStyle/>
          <a:p>
            <a:r>
              <a:rPr kumimoji="1" lang="zh-CN" altLang="en-US" sz="2000" dirty="0"/>
              <a:t>我们至少以</a:t>
            </a:r>
            <a:r>
              <a:rPr kumimoji="1" lang="en-US" altLang="zh-CN" sz="2000" dirty="0"/>
              <a:t>3</a:t>
            </a:r>
            <a:r>
              <a:rPr kumimoji="1" lang="zh-CN" altLang="en-US" sz="2000" dirty="0"/>
              <a:t>种方式考虑质量：产品的质量、生产该产品的过程的质量，以及在将使用产品的商业环境背景下的质量。</a:t>
            </a:r>
            <a:endParaRPr kumimoji="1" lang="en-US" altLang="zh-CN" sz="2000" dirty="0"/>
          </a:p>
        </p:txBody>
      </p:sp>
    </p:spTree>
    <p:extLst>
      <p:ext uri="{BB962C8B-B14F-4D97-AF65-F5344CB8AC3E}">
        <p14:creationId xmlns:p14="http://schemas.microsoft.com/office/powerpoint/2010/main" val="1642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2D6AD-BDE5-0538-7A1C-CC2C5CE247D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0489CDFD-2D3B-DB3E-6377-285EE98A633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E50273C-9803-0F43-F8A5-B48D433A024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9933447F-C910-A48B-A0AA-7B1359387FA7}"/>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软件过程模型：原型化模型</a:t>
            </a:r>
          </a:p>
        </p:txBody>
      </p:sp>
      <p:sp>
        <p:nvSpPr>
          <p:cNvPr id="5" name="日期占位符 4">
            <a:extLst>
              <a:ext uri="{FF2B5EF4-FFF2-40B4-BE49-F238E27FC236}">
                <a16:creationId xmlns:a16="http://schemas.microsoft.com/office/drawing/2014/main" id="{DD947AC9-9098-728B-CF37-86A7926B7CDA}"/>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5C346D4-9C84-0A83-B8A0-9F3D35FC954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EE1355E9-0356-C445-B90A-DBC116E89C41}"/>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C3F4238-B20A-3254-E46A-7035EFE35F02}"/>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81FD7BC8-2B26-8969-73A3-4FC4D3656977}"/>
              </a:ext>
            </a:extLst>
          </p:cNvPr>
          <p:cNvSpPr txBox="1"/>
          <p:nvPr/>
        </p:nvSpPr>
        <p:spPr>
          <a:xfrm>
            <a:off x="641633" y="864993"/>
            <a:ext cx="10712163" cy="499560"/>
          </a:xfrm>
          <a:prstGeom prst="rect">
            <a:avLst/>
          </a:prstGeom>
          <a:noFill/>
        </p:spPr>
        <p:txBody>
          <a:bodyPr wrap="square" rtlCol="0">
            <a:spAutoFit/>
          </a:bodyPr>
          <a:lstStyle/>
          <a:p>
            <a:pPr>
              <a:lnSpc>
                <a:spcPct val="150000"/>
              </a:lnSpc>
            </a:pPr>
            <a:r>
              <a:rPr lang="zh-CN" altLang="en-US" sz="2000" dirty="0">
                <a:solidFill>
                  <a:srgbClr val="C00000"/>
                </a:solidFill>
                <a:latin typeface="+mn-ea"/>
              </a:rPr>
              <a:t>需求原型化</a:t>
            </a:r>
            <a:endParaRPr lang="zh-CN" altLang="en-US" sz="2000" dirty="0">
              <a:solidFill>
                <a:srgbClr val="C00000"/>
              </a:solidFill>
              <a:effectLst/>
              <a:latin typeface="+mn-ea"/>
            </a:endParaRPr>
          </a:p>
        </p:txBody>
      </p:sp>
      <p:sp>
        <p:nvSpPr>
          <p:cNvPr id="16" name="文本框 15">
            <a:extLst>
              <a:ext uri="{FF2B5EF4-FFF2-40B4-BE49-F238E27FC236}">
                <a16:creationId xmlns:a16="http://schemas.microsoft.com/office/drawing/2014/main" id="{B5FE21C2-831F-234B-5946-18179540ABFA}"/>
              </a:ext>
            </a:extLst>
          </p:cNvPr>
          <p:cNvSpPr txBox="1"/>
          <p:nvPr/>
        </p:nvSpPr>
        <p:spPr>
          <a:xfrm>
            <a:off x="641632" y="1393703"/>
            <a:ext cx="10712163" cy="1422890"/>
          </a:xfrm>
          <a:prstGeom prst="rect">
            <a:avLst/>
          </a:prstGeom>
          <a:noFill/>
        </p:spPr>
        <p:txBody>
          <a:bodyPr wrap="square">
            <a:spAutoFit/>
          </a:bodyPr>
          <a:lstStyle/>
          <a:p>
            <a:pPr>
              <a:lnSpc>
                <a:spcPct val="150000"/>
              </a:lnSpc>
            </a:pPr>
            <a:r>
              <a:rPr lang="zh-CN" altLang="en-US" sz="2000" dirty="0">
                <a:solidFill>
                  <a:srgbClr val="0018C0"/>
                </a:solidFill>
                <a:effectLst/>
                <a:latin typeface="+mn-ea"/>
              </a:rPr>
              <a:t>纸上原型</a:t>
            </a:r>
            <a:r>
              <a:rPr lang="zh-CN" altLang="en-US" sz="2000" dirty="0">
                <a:solidFill>
                  <a:srgbClr val="000000"/>
                </a:solidFill>
                <a:effectLst/>
                <a:latin typeface="+mn-ea"/>
              </a:rPr>
              <a:t>是一种原型设计方法，通常在多张纸张和卡片上手绘或打印并裁剪成模块，用以表示不同的界面元素，再组合拼凑并粘贴到背景板上，构造成模拟真实产品界面的原型。这种方法显然构建更快、修改更方便。</a:t>
            </a:r>
          </a:p>
        </p:txBody>
      </p:sp>
      <p:pic>
        <p:nvPicPr>
          <p:cNvPr id="23" name="图片 22" descr="冰箱里有许多人&#10;&#10;中度可信度描述已自动生成">
            <a:extLst>
              <a:ext uri="{FF2B5EF4-FFF2-40B4-BE49-F238E27FC236}">
                <a16:creationId xmlns:a16="http://schemas.microsoft.com/office/drawing/2014/main" id="{82AABC36-60A3-69E3-DE93-61C9B8683F7E}"/>
              </a:ext>
            </a:extLst>
          </p:cNvPr>
          <p:cNvPicPr>
            <a:picLocks noChangeAspect="1"/>
          </p:cNvPicPr>
          <p:nvPr/>
        </p:nvPicPr>
        <p:blipFill>
          <a:blip r:embed="rId3"/>
          <a:stretch>
            <a:fillRect/>
          </a:stretch>
        </p:blipFill>
        <p:spPr>
          <a:xfrm>
            <a:off x="3397250" y="2784039"/>
            <a:ext cx="5397500" cy="3479800"/>
          </a:xfrm>
          <a:prstGeom prst="rect">
            <a:avLst/>
          </a:prstGeom>
        </p:spPr>
      </p:pic>
      <p:sp>
        <p:nvSpPr>
          <p:cNvPr id="27" name="文本框 26">
            <a:extLst>
              <a:ext uri="{FF2B5EF4-FFF2-40B4-BE49-F238E27FC236}">
                <a16:creationId xmlns:a16="http://schemas.microsoft.com/office/drawing/2014/main" id="{B086C90D-F068-00B8-A7A0-A83649BA81C6}"/>
              </a:ext>
            </a:extLst>
          </p:cNvPr>
          <p:cNvSpPr txBox="1"/>
          <p:nvPr/>
        </p:nvSpPr>
        <p:spPr>
          <a:xfrm>
            <a:off x="3046521" y="6143766"/>
            <a:ext cx="6098958" cy="369332"/>
          </a:xfrm>
          <a:prstGeom prst="rect">
            <a:avLst/>
          </a:prstGeom>
          <a:noFill/>
        </p:spPr>
        <p:txBody>
          <a:bodyPr wrap="square">
            <a:spAutoFit/>
          </a:bodyPr>
          <a:lstStyle/>
          <a:p>
            <a:pPr algn="ctr"/>
            <a:r>
              <a:rPr lang="en-US" altLang="zh-CN" dirty="0">
                <a:solidFill>
                  <a:schemeClr val="accent6"/>
                </a:solidFill>
                <a:effectLst/>
                <a:latin typeface="Helvetica" pitchFamily="2" charset="0"/>
              </a:rPr>
              <a:t>http://</a:t>
            </a:r>
            <a:r>
              <a:rPr lang="en-US" altLang="zh-CN" dirty="0" err="1">
                <a:solidFill>
                  <a:schemeClr val="accent6"/>
                </a:solidFill>
                <a:effectLst/>
                <a:latin typeface="Helvetica" pitchFamily="2" charset="0"/>
              </a:rPr>
              <a:t>v.youku.com</a:t>
            </a:r>
            <a:r>
              <a:rPr lang="en-US" altLang="zh-CN" dirty="0">
                <a:solidFill>
                  <a:schemeClr val="accent6"/>
                </a:solidFill>
                <a:effectLst/>
                <a:latin typeface="Helvetica" pitchFamily="2" charset="0"/>
              </a:rPr>
              <a:t>/</a:t>
            </a:r>
            <a:r>
              <a:rPr lang="en-US" altLang="zh-CN" dirty="0" err="1">
                <a:solidFill>
                  <a:schemeClr val="accent6"/>
                </a:solidFill>
                <a:effectLst/>
                <a:latin typeface="Helvetica" pitchFamily="2" charset="0"/>
              </a:rPr>
              <a:t>v_show</a:t>
            </a:r>
            <a:r>
              <a:rPr lang="en-US" altLang="zh-CN" dirty="0">
                <a:solidFill>
                  <a:schemeClr val="accent6"/>
                </a:solidFill>
                <a:effectLst/>
                <a:latin typeface="Helvetica" pitchFamily="2" charset="0"/>
              </a:rPr>
              <a:t>/id_XMjcyMTM1OTI=.html</a:t>
            </a:r>
          </a:p>
        </p:txBody>
      </p:sp>
    </p:spTree>
    <p:extLst>
      <p:ext uri="{BB962C8B-B14F-4D97-AF65-F5344CB8AC3E}">
        <p14:creationId xmlns:p14="http://schemas.microsoft.com/office/powerpoint/2010/main" val="1692704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A3557-B406-9186-D13C-3006F7C2CF5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EFB4431-3EA1-F072-4F77-986CDBFFC77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350FA51-FF97-D14F-DA64-A9B816050BF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913C718-597A-E455-2B54-DB8C63A2366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软件过程模型：原型化模型</a:t>
            </a:r>
          </a:p>
        </p:txBody>
      </p:sp>
      <p:sp>
        <p:nvSpPr>
          <p:cNvPr id="5" name="日期占位符 4">
            <a:extLst>
              <a:ext uri="{FF2B5EF4-FFF2-40B4-BE49-F238E27FC236}">
                <a16:creationId xmlns:a16="http://schemas.microsoft.com/office/drawing/2014/main" id="{2489886C-6693-E2A5-C5F3-C1D525D4AEA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C245325-04D4-E42E-C0BF-27B6C1DF25A2}"/>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6F38ADB-1BC8-4C98-0CF0-12500CDC3A5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A9488DD-3E41-3C78-A02E-791D6CBEFCA1}"/>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B5F2B2EA-0F0F-7607-698C-87767E73D736}"/>
              </a:ext>
            </a:extLst>
          </p:cNvPr>
          <p:cNvSpPr txBox="1"/>
          <p:nvPr/>
        </p:nvSpPr>
        <p:spPr>
          <a:xfrm>
            <a:off x="641633" y="864993"/>
            <a:ext cx="10712163" cy="499560"/>
          </a:xfrm>
          <a:prstGeom prst="rect">
            <a:avLst/>
          </a:prstGeom>
          <a:noFill/>
        </p:spPr>
        <p:txBody>
          <a:bodyPr wrap="square" rtlCol="0">
            <a:spAutoFit/>
          </a:bodyPr>
          <a:lstStyle/>
          <a:p>
            <a:pPr>
              <a:lnSpc>
                <a:spcPct val="150000"/>
              </a:lnSpc>
            </a:pPr>
            <a:r>
              <a:rPr lang="zh-CN" altLang="en-US" sz="2000" dirty="0">
                <a:solidFill>
                  <a:srgbClr val="C00000"/>
                </a:solidFill>
                <a:latin typeface="+mn-ea"/>
              </a:rPr>
              <a:t>需求原型化</a:t>
            </a:r>
            <a:endParaRPr lang="zh-CN" altLang="en-US" sz="2000" dirty="0">
              <a:solidFill>
                <a:srgbClr val="C00000"/>
              </a:solidFill>
              <a:effectLst/>
              <a:latin typeface="+mn-ea"/>
            </a:endParaRPr>
          </a:p>
        </p:txBody>
      </p:sp>
      <p:pic>
        <p:nvPicPr>
          <p:cNvPr id="1028" name="Picture 4">
            <a:extLst>
              <a:ext uri="{FF2B5EF4-FFF2-40B4-BE49-F238E27FC236}">
                <a16:creationId xmlns:a16="http://schemas.microsoft.com/office/drawing/2014/main" id="{BC577BC9-55BC-CA48-1C12-CD3C0F592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523" y="999354"/>
            <a:ext cx="8424477" cy="4993653"/>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431B5C7C-D3CA-682E-16D1-F36F356BE84C}"/>
              </a:ext>
            </a:extLst>
          </p:cNvPr>
          <p:cNvSpPr txBox="1"/>
          <p:nvPr/>
        </p:nvSpPr>
        <p:spPr>
          <a:xfrm>
            <a:off x="3581400" y="6058273"/>
            <a:ext cx="6098958" cy="369332"/>
          </a:xfrm>
          <a:prstGeom prst="rect">
            <a:avLst/>
          </a:prstGeom>
          <a:noFill/>
        </p:spPr>
        <p:txBody>
          <a:bodyPr wrap="square">
            <a:spAutoFit/>
          </a:bodyPr>
          <a:lstStyle/>
          <a:p>
            <a:pPr algn="ctr"/>
            <a:r>
              <a:rPr lang="en-US" altLang="zh-CN" dirty="0">
                <a:solidFill>
                  <a:srgbClr val="0B4CB4"/>
                </a:solidFill>
                <a:effectLst/>
                <a:latin typeface="Helvetica" pitchFamily="2" charset="0"/>
              </a:rPr>
              <a:t>http://</a:t>
            </a:r>
            <a:r>
              <a:rPr lang="en-US" altLang="zh-CN" dirty="0" err="1">
                <a:solidFill>
                  <a:srgbClr val="0B4CB4"/>
                </a:solidFill>
                <a:effectLst/>
                <a:latin typeface="Helvetica" pitchFamily="2" charset="0"/>
              </a:rPr>
              <a:t>www.balsamiq.com</a:t>
            </a:r>
            <a:endParaRPr lang="en-US" altLang="zh-CN" dirty="0">
              <a:solidFill>
                <a:srgbClr val="0B4CB4"/>
              </a:solidFill>
              <a:effectLst/>
              <a:latin typeface="Helvetica" pitchFamily="2" charset="0"/>
            </a:endParaRPr>
          </a:p>
        </p:txBody>
      </p:sp>
    </p:spTree>
    <p:extLst>
      <p:ext uri="{BB962C8B-B14F-4D97-AF65-F5344CB8AC3E}">
        <p14:creationId xmlns:p14="http://schemas.microsoft.com/office/powerpoint/2010/main" val="2283465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996BB-48E7-9D7F-F3DD-C9063B2802AB}"/>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CB93650-715A-6D2A-EF5A-21BF469D71C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109699E-20C8-6F4C-E131-6D7E515ACAA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5C587CE-404B-1FF0-38D0-D5BA1B29A96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软件过程模型：可操作规格说明</a:t>
            </a:r>
          </a:p>
        </p:txBody>
      </p:sp>
      <p:sp>
        <p:nvSpPr>
          <p:cNvPr id="5" name="日期占位符 4">
            <a:extLst>
              <a:ext uri="{FF2B5EF4-FFF2-40B4-BE49-F238E27FC236}">
                <a16:creationId xmlns:a16="http://schemas.microsoft.com/office/drawing/2014/main" id="{0E0691D0-6582-546E-95B3-0FE60285EF5A}"/>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8FE29AE-B237-82A7-3454-B8B67C4983F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9744DE66-9C1B-E34B-0A32-9A3AAA55E299}"/>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9439571-E86E-021A-7FF2-065914E1DE21}"/>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FF6DAE38-7CB3-0F47-8B86-9DFF959355BA}"/>
              </a:ext>
            </a:extLst>
          </p:cNvPr>
          <p:cNvSpPr txBox="1"/>
          <p:nvPr/>
        </p:nvSpPr>
        <p:spPr>
          <a:xfrm>
            <a:off x="641633" y="864993"/>
            <a:ext cx="10712163" cy="499560"/>
          </a:xfrm>
          <a:prstGeom prst="rect">
            <a:avLst/>
          </a:prstGeom>
          <a:noFill/>
        </p:spPr>
        <p:txBody>
          <a:bodyPr wrap="square" rtlCol="0">
            <a:spAutoFit/>
          </a:bodyPr>
          <a:lstStyle/>
          <a:p>
            <a:pPr>
              <a:lnSpc>
                <a:spcPct val="150000"/>
              </a:lnSpc>
            </a:pPr>
            <a:r>
              <a:rPr lang="zh-CN" altLang="en-US" sz="2000" dirty="0">
                <a:solidFill>
                  <a:srgbClr val="C00000"/>
                </a:solidFill>
                <a:latin typeface="+mn-ea"/>
              </a:rPr>
              <a:t>可操作规格说明模型通过演示系统行为的方式来评估或执行需求需求。（</a:t>
            </a:r>
            <a:r>
              <a:rPr lang="en-US" altLang="zh-CN" sz="2000" dirty="0" err="1">
                <a:solidFill>
                  <a:srgbClr val="C00000"/>
                </a:solidFill>
                <a:latin typeface="+mn-ea"/>
              </a:rPr>
              <a:t>Zave</a:t>
            </a:r>
            <a:r>
              <a:rPr lang="zh-CN" altLang="en-US" sz="2000" dirty="0">
                <a:solidFill>
                  <a:srgbClr val="C00000"/>
                </a:solidFill>
                <a:latin typeface="+mn-ea"/>
              </a:rPr>
              <a:t> </a:t>
            </a:r>
            <a:r>
              <a:rPr lang="en-US" altLang="zh-CN" sz="2000" dirty="0">
                <a:solidFill>
                  <a:srgbClr val="C00000"/>
                </a:solidFill>
                <a:latin typeface="+mn-ea"/>
              </a:rPr>
              <a:t>1984</a:t>
            </a:r>
            <a:r>
              <a:rPr lang="zh-CN" altLang="en-US" sz="2000" dirty="0">
                <a:solidFill>
                  <a:srgbClr val="C00000"/>
                </a:solidFill>
                <a:latin typeface="+mn-ea"/>
              </a:rPr>
              <a:t>）</a:t>
            </a:r>
            <a:endParaRPr lang="zh-CN" altLang="en-US" sz="2000" dirty="0">
              <a:solidFill>
                <a:srgbClr val="C00000"/>
              </a:solidFill>
              <a:effectLst/>
              <a:latin typeface="+mn-ea"/>
            </a:endParaRPr>
          </a:p>
        </p:txBody>
      </p:sp>
      <p:sp>
        <p:nvSpPr>
          <p:cNvPr id="8" name="矩形 7">
            <a:extLst>
              <a:ext uri="{FF2B5EF4-FFF2-40B4-BE49-F238E27FC236}">
                <a16:creationId xmlns:a16="http://schemas.microsoft.com/office/drawing/2014/main" id="{A945C908-8458-39D3-1565-25D85822ADF3}"/>
              </a:ext>
            </a:extLst>
          </p:cNvPr>
          <p:cNvSpPr/>
          <p:nvPr/>
        </p:nvSpPr>
        <p:spPr>
          <a:xfrm>
            <a:off x="3285004" y="3309402"/>
            <a:ext cx="1535837" cy="7989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可操作</a:t>
            </a:r>
            <a:endParaRPr kumimoji="1" lang="en-US" altLang="zh-CN" dirty="0">
              <a:solidFill>
                <a:schemeClr val="tx1"/>
              </a:solidFill>
            </a:endParaRPr>
          </a:p>
          <a:p>
            <a:pPr algn="ctr"/>
            <a:r>
              <a:rPr kumimoji="1" lang="zh-CN" altLang="en-US" dirty="0">
                <a:solidFill>
                  <a:schemeClr val="tx1"/>
                </a:solidFill>
              </a:rPr>
              <a:t>规格说明</a:t>
            </a:r>
            <a:endParaRPr kumimoji="1" lang="en-US" altLang="zh-CN" dirty="0">
              <a:solidFill>
                <a:schemeClr val="tx1"/>
              </a:solidFill>
            </a:endParaRPr>
          </a:p>
          <a:p>
            <a:pPr algn="ctr"/>
            <a:r>
              <a:rPr kumimoji="1" lang="zh-CN" altLang="en-US" sz="1400" dirty="0">
                <a:solidFill>
                  <a:schemeClr val="tx1"/>
                </a:solidFill>
              </a:rPr>
              <a:t>（面向问题的）</a:t>
            </a:r>
          </a:p>
        </p:txBody>
      </p:sp>
      <p:sp>
        <p:nvSpPr>
          <p:cNvPr id="10" name="矩形 9">
            <a:extLst>
              <a:ext uri="{FF2B5EF4-FFF2-40B4-BE49-F238E27FC236}">
                <a16:creationId xmlns:a16="http://schemas.microsoft.com/office/drawing/2014/main" id="{F69A672D-D270-BF31-83C7-A70C67A2500C}"/>
              </a:ext>
            </a:extLst>
          </p:cNvPr>
          <p:cNvSpPr/>
          <p:nvPr/>
        </p:nvSpPr>
        <p:spPr>
          <a:xfrm>
            <a:off x="5068675" y="3309402"/>
            <a:ext cx="1535837" cy="7989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转换的</a:t>
            </a:r>
            <a:endParaRPr kumimoji="1" lang="en-US" altLang="zh-CN" dirty="0">
              <a:solidFill>
                <a:schemeClr val="tx1"/>
              </a:solidFill>
            </a:endParaRPr>
          </a:p>
          <a:p>
            <a:pPr algn="ctr"/>
            <a:r>
              <a:rPr kumimoji="1" lang="zh-CN" altLang="en-US" dirty="0">
                <a:solidFill>
                  <a:schemeClr val="tx1"/>
                </a:solidFill>
              </a:rPr>
              <a:t>规格说明</a:t>
            </a:r>
            <a:endParaRPr kumimoji="1" lang="en-US" altLang="zh-CN" dirty="0">
              <a:solidFill>
                <a:schemeClr val="tx1"/>
              </a:solidFill>
            </a:endParaRPr>
          </a:p>
          <a:p>
            <a:pPr algn="ctr"/>
            <a:r>
              <a:rPr kumimoji="1" lang="zh-CN" altLang="en-US" sz="1400" dirty="0">
                <a:solidFill>
                  <a:schemeClr val="tx1"/>
                </a:solidFill>
              </a:rPr>
              <a:t>（面向实现的）</a:t>
            </a:r>
          </a:p>
        </p:txBody>
      </p:sp>
      <p:sp>
        <p:nvSpPr>
          <p:cNvPr id="11" name="矩形 10">
            <a:extLst>
              <a:ext uri="{FF2B5EF4-FFF2-40B4-BE49-F238E27FC236}">
                <a16:creationId xmlns:a16="http://schemas.microsoft.com/office/drawing/2014/main" id="{5FC29042-E8FC-1B33-7CD5-931DF3ED2F97}"/>
              </a:ext>
            </a:extLst>
          </p:cNvPr>
          <p:cNvSpPr/>
          <p:nvPr/>
        </p:nvSpPr>
        <p:spPr>
          <a:xfrm>
            <a:off x="6852346" y="3309402"/>
            <a:ext cx="1535837" cy="7989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测试</a:t>
            </a:r>
            <a:endParaRPr kumimoji="1" lang="zh-CN" altLang="en-US" sz="1400" dirty="0">
              <a:solidFill>
                <a:schemeClr val="tx1"/>
              </a:solidFill>
            </a:endParaRPr>
          </a:p>
        </p:txBody>
      </p:sp>
      <p:sp>
        <p:nvSpPr>
          <p:cNvPr id="13" name="矩形 12">
            <a:extLst>
              <a:ext uri="{FF2B5EF4-FFF2-40B4-BE49-F238E27FC236}">
                <a16:creationId xmlns:a16="http://schemas.microsoft.com/office/drawing/2014/main" id="{FF6A4B97-CBAA-0D16-F9CD-47611E9C4FAD}"/>
              </a:ext>
            </a:extLst>
          </p:cNvPr>
          <p:cNvSpPr/>
          <p:nvPr/>
        </p:nvSpPr>
        <p:spPr>
          <a:xfrm>
            <a:off x="3285004" y="1980886"/>
            <a:ext cx="1535837" cy="7989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执行和修正</a:t>
            </a:r>
            <a:endParaRPr kumimoji="1" lang="zh-CN" altLang="en-US" sz="1400" dirty="0">
              <a:solidFill>
                <a:schemeClr val="tx1"/>
              </a:solidFill>
            </a:endParaRPr>
          </a:p>
        </p:txBody>
      </p:sp>
      <p:sp>
        <p:nvSpPr>
          <p:cNvPr id="14" name="文本框 13">
            <a:extLst>
              <a:ext uri="{FF2B5EF4-FFF2-40B4-BE49-F238E27FC236}">
                <a16:creationId xmlns:a16="http://schemas.microsoft.com/office/drawing/2014/main" id="{4CF43CB8-6ED1-BC7B-86FB-2D54B8418151}"/>
              </a:ext>
            </a:extLst>
          </p:cNvPr>
          <p:cNvSpPr txBox="1"/>
          <p:nvPr/>
        </p:nvSpPr>
        <p:spPr>
          <a:xfrm>
            <a:off x="1530725" y="4776550"/>
            <a:ext cx="2159566" cy="538609"/>
          </a:xfrm>
          <a:prstGeom prst="rect">
            <a:avLst/>
          </a:prstGeom>
          <a:noFill/>
        </p:spPr>
        <p:txBody>
          <a:bodyPr wrap="none" rtlCol="0">
            <a:spAutoFit/>
          </a:bodyPr>
          <a:lstStyle/>
          <a:p>
            <a:pPr algn="ctr"/>
            <a:r>
              <a:rPr kumimoji="1" lang="zh-CN" altLang="en-US" dirty="0"/>
              <a:t>系统需求</a:t>
            </a:r>
            <a:endParaRPr kumimoji="1" lang="en-US" altLang="zh-CN" dirty="0"/>
          </a:p>
          <a:p>
            <a:pPr algn="ctr"/>
            <a:r>
              <a:rPr kumimoji="1" lang="zh-CN" altLang="en-US" sz="1100" dirty="0"/>
              <a:t>（有可能是非正式或不完全的）</a:t>
            </a:r>
          </a:p>
        </p:txBody>
      </p:sp>
      <p:sp>
        <p:nvSpPr>
          <p:cNvPr id="16" name="文本框 15">
            <a:extLst>
              <a:ext uri="{FF2B5EF4-FFF2-40B4-BE49-F238E27FC236}">
                <a16:creationId xmlns:a16="http://schemas.microsoft.com/office/drawing/2014/main" id="{16C48BD8-778A-3A87-3FF0-7CC75E89C963}"/>
              </a:ext>
            </a:extLst>
          </p:cNvPr>
          <p:cNvSpPr txBox="1"/>
          <p:nvPr/>
        </p:nvSpPr>
        <p:spPr>
          <a:xfrm>
            <a:off x="8388183" y="4945827"/>
            <a:ext cx="1338828" cy="369332"/>
          </a:xfrm>
          <a:prstGeom prst="rect">
            <a:avLst/>
          </a:prstGeom>
          <a:noFill/>
        </p:spPr>
        <p:txBody>
          <a:bodyPr wrap="none" rtlCol="0">
            <a:spAutoFit/>
          </a:bodyPr>
          <a:lstStyle/>
          <a:p>
            <a:pPr algn="ctr"/>
            <a:r>
              <a:rPr kumimoji="1" lang="zh-CN" altLang="en-US" dirty="0"/>
              <a:t>交付的系统</a:t>
            </a:r>
            <a:endParaRPr kumimoji="1" lang="zh-CN" altLang="en-US" sz="1100" dirty="0"/>
          </a:p>
        </p:txBody>
      </p:sp>
      <p:cxnSp>
        <p:nvCxnSpPr>
          <p:cNvPr id="18" name="肘形连接符 17">
            <a:extLst>
              <a:ext uri="{FF2B5EF4-FFF2-40B4-BE49-F238E27FC236}">
                <a16:creationId xmlns:a16="http://schemas.microsoft.com/office/drawing/2014/main" id="{B7CEA933-8360-532A-FB64-D98A50EB2FEA}"/>
              </a:ext>
            </a:extLst>
          </p:cNvPr>
          <p:cNvCxnSpPr>
            <a:stCxn id="14" idx="0"/>
            <a:endCxn id="8" idx="1"/>
          </p:cNvCxnSpPr>
          <p:nvPr/>
        </p:nvCxnSpPr>
        <p:spPr>
          <a:xfrm rot="5400000" flipH="1" flipV="1">
            <a:off x="2413930" y="3905476"/>
            <a:ext cx="1067653" cy="67449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线箭头连接符 19">
            <a:extLst>
              <a:ext uri="{FF2B5EF4-FFF2-40B4-BE49-F238E27FC236}">
                <a16:creationId xmlns:a16="http://schemas.microsoft.com/office/drawing/2014/main" id="{9F1DC14C-3647-0949-5B68-E5C4BFA59FE4}"/>
              </a:ext>
            </a:extLst>
          </p:cNvPr>
          <p:cNvCxnSpPr>
            <a:stCxn id="8" idx="3"/>
            <a:endCxn id="10" idx="1"/>
          </p:cNvCxnSpPr>
          <p:nvPr/>
        </p:nvCxnSpPr>
        <p:spPr>
          <a:xfrm>
            <a:off x="4820841" y="3708897"/>
            <a:ext cx="2478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线箭头连接符 21">
            <a:extLst>
              <a:ext uri="{FF2B5EF4-FFF2-40B4-BE49-F238E27FC236}">
                <a16:creationId xmlns:a16="http://schemas.microsoft.com/office/drawing/2014/main" id="{B843E030-6C95-140C-EAE8-4D5AFC202E84}"/>
              </a:ext>
            </a:extLst>
          </p:cNvPr>
          <p:cNvCxnSpPr>
            <a:stCxn id="10" idx="3"/>
            <a:endCxn id="11" idx="1"/>
          </p:cNvCxnSpPr>
          <p:nvPr/>
        </p:nvCxnSpPr>
        <p:spPr>
          <a:xfrm>
            <a:off x="6604512" y="3708897"/>
            <a:ext cx="2478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肘形连接符 23">
            <a:extLst>
              <a:ext uri="{FF2B5EF4-FFF2-40B4-BE49-F238E27FC236}">
                <a16:creationId xmlns:a16="http://schemas.microsoft.com/office/drawing/2014/main" id="{CBF153E2-373A-279B-671B-E1F4D52B4FF9}"/>
              </a:ext>
            </a:extLst>
          </p:cNvPr>
          <p:cNvCxnSpPr>
            <a:stCxn id="11" idx="3"/>
            <a:endCxn id="16" idx="0"/>
          </p:cNvCxnSpPr>
          <p:nvPr/>
        </p:nvCxnSpPr>
        <p:spPr>
          <a:xfrm>
            <a:off x="8388183" y="3708897"/>
            <a:ext cx="669414" cy="12369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直线箭头连接符 25">
            <a:extLst>
              <a:ext uri="{FF2B5EF4-FFF2-40B4-BE49-F238E27FC236}">
                <a16:creationId xmlns:a16="http://schemas.microsoft.com/office/drawing/2014/main" id="{B7C27B5D-04D4-E3A5-2DCB-92A5008616EF}"/>
              </a:ext>
            </a:extLst>
          </p:cNvPr>
          <p:cNvCxnSpPr/>
          <p:nvPr/>
        </p:nvCxnSpPr>
        <p:spPr>
          <a:xfrm flipV="1">
            <a:off x="3718216" y="2779876"/>
            <a:ext cx="0" cy="5217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FC311D4C-A1B1-AB8A-BF2D-85A2AC536689}"/>
              </a:ext>
            </a:extLst>
          </p:cNvPr>
          <p:cNvCxnSpPr/>
          <p:nvPr/>
        </p:nvCxnSpPr>
        <p:spPr>
          <a:xfrm>
            <a:off x="4305670" y="2779876"/>
            <a:ext cx="0" cy="529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56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9686B-121E-46F0-479A-20D2B997AF55}"/>
            </a:ext>
          </a:extLst>
        </p:cNvPr>
        <p:cNvGrpSpPr/>
        <p:nvPr/>
      </p:nvGrpSpPr>
      <p:grpSpPr>
        <a:xfrm>
          <a:off x="0" y="0"/>
          <a:ext cx="0" cy="0"/>
          <a:chOff x="0" y="0"/>
          <a:chExt cx="0" cy="0"/>
        </a:xfrm>
      </p:grpSpPr>
      <p:sp>
        <p:nvSpPr>
          <p:cNvPr id="17" name="矩形 16">
            <a:extLst>
              <a:ext uri="{FF2B5EF4-FFF2-40B4-BE49-F238E27FC236}">
                <a16:creationId xmlns:a16="http://schemas.microsoft.com/office/drawing/2014/main" id="{CF65C21A-4AEC-D194-4C49-10579B887E2C}"/>
              </a:ext>
            </a:extLst>
          </p:cNvPr>
          <p:cNvSpPr/>
          <p:nvPr/>
        </p:nvSpPr>
        <p:spPr>
          <a:xfrm>
            <a:off x="3588106" y="2720291"/>
            <a:ext cx="1535837" cy="7989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400" dirty="0">
              <a:solidFill>
                <a:schemeClr val="tx1"/>
              </a:solidFill>
            </a:endParaRPr>
          </a:p>
        </p:txBody>
      </p:sp>
      <p:cxnSp>
        <p:nvCxnSpPr>
          <p:cNvPr id="3" name="直线连接符 2">
            <a:extLst>
              <a:ext uri="{FF2B5EF4-FFF2-40B4-BE49-F238E27FC236}">
                <a16:creationId xmlns:a16="http://schemas.microsoft.com/office/drawing/2014/main" id="{499151E7-2F24-9BAC-31FD-F29552C9E65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81FC2AB-C856-353A-84A9-AF391B8013C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F205084-B83A-D666-CDD8-6B1AEE01A9E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软件过程模型：可转换规格说明</a:t>
            </a:r>
          </a:p>
        </p:txBody>
      </p:sp>
      <p:sp>
        <p:nvSpPr>
          <p:cNvPr id="5" name="日期占位符 4">
            <a:extLst>
              <a:ext uri="{FF2B5EF4-FFF2-40B4-BE49-F238E27FC236}">
                <a16:creationId xmlns:a16="http://schemas.microsoft.com/office/drawing/2014/main" id="{6018972B-53D6-439A-B42E-79AD40559A85}"/>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234D0CD-B1B6-1074-BBDF-4543541CB114}"/>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B37D2773-90B2-BC77-B135-1B3702758DFF}"/>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1BFC803-3859-7305-74E9-C1F66AA8F5A9}"/>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685CFE50-6752-053C-D2A7-D8D897C5DE5A}"/>
              </a:ext>
            </a:extLst>
          </p:cNvPr>
          <p:cNvSpPr txBox="1"/>
          <p:nvPr/>
        </p:nvSpPr>
        <p:spPr>
          <a:xfrm>
            <a:off x="641633" y="864993"/>
            <a:ext cx="11183423" cy="499560"/>
          </a:xfrm>
          <a:prstGeom prst="rect">
            <a:avLst/>
          </a:prstGeom>
          <a:noFill/>
        </p:spPr>
        <p:txBody>
          <a:bodyPr wrap="square" rtlCol="0">
            <a:spAutoFit/>
          </a:bodyPr>
          <a:lstStyle/>
          <a:p>
            <a:pPr>
              <a:lnSpc>
                <a:spcPct val="150000"/>
              </a:lnSpc>
            </a:pPr>
            <a:r>
              <a:rPr lang="zh-CN" altLang="en-US" sz="2000" dirty="0">
                <a:solidFill>
                  <a:srgbClr val="C00000"/>
                </a:solidFill>
                <a:latin typeface="+mn-ea"/>
              </a:rPr>
              <a:t>可转换规格说明模型通过一系列转换把需求规格说明变成一个可交付使用的系统。（</a:t>
            </a:r>
            <a:r>
              <a:rPr lang="en-US" altLang="zh-CN" sz="2000" dirty="0">
                <a:solidFill>
                  <a:srgbClr val="C00000"/>
                </a:solidFill>
                <a:latin typeface="+mn-ea"/>
              </a:rPr>
              <a:t>Balzer</a:t>
            </a:r>
            <a:r>
              <a:rPr lang="zh-CN" altLang="en-US" sz="2000" dirty="0">
                <a:solidFill>
                  <a:srgbClr val="C00000"/>
                </a:solidFill>
                <a:latin typeface="+mn-ea"/>
              </a:rPr>
              <a:t> </a:t>
            </a:r>
            <a:r>
              <a:rPr lang="en-US" altLang="zh-CN" sz="2000" dirty="0">
                <a:solidFill>
                  <a:srgbClr val="C00000"/>
                </a:solidFill>
                <a:latin typeface="+mn-ea"/>
              </a:rPr>
              <a:t>1981</a:t>
            </a:r>
            <a:r>
              <a:rPr lang="zh-CN" altLang="en-US" sz="2000" dirty="0">
                <a:solidFill>
                  <a:srgbClr val="C00000"/>
                </a:solidFill>
                <a:latin typeface="+mn-ea"/>
              </a:rPr>
              <a:t>）</a:t>
            </a:r>
            <a:endParaRPr lang="zh-CN" altLang="en-US" sz="2000" dirty="0">
              <a:solidFill>
                <a:srgbClr val="C00000"/>
              </a:solidFill>
              <a:effectLst/>
              <a:latin typeface="+mn-ea"/>
            </a:endParaRPr>
          </a:p>
        </p:txBody>
      </p:sp>
      <p:sp>
        <p:nvSpPr>
          <p:cNvPr id="8" name="矩形 7">
            <a:extLst>
              <a:ext uri="{FF2B5EF4-FFF2-40B4-BE49-F238E27FC236}">
                <a16:creationId xmlns:a16="http://schemas.microsoft.com/office/drawing/2014/main" id="{BECCF53F-54B1-DD6E-82A9-7EDCA5A4EBA2}"/>
              </a:ext>
            </a:extLst>
          </p:cNvPr>
          <p:cNvSpPr/>
          <p:nvPr/>
        </p:nvSpPr>
        <p:spPr>
          <a:xfrm>
            <a:off x="1979986" y="3355306"/>
            <a:ext cx="1535837" cy="7989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形式化</a:t>
            </a:r>
            <a:endParaRPr kumimoji="1" lang="en-US" altLang="zh-CN" dirty="0">
              <a:solidFill>
                <a:schemeClr val="tx1"/>
              </a:solidFill>
            </a:endParaRPr>
          </a:p>
          <a:p>
            <a:pPr algn="ctr"/>
            <a:r>
              <a:rPr kumimoji="1" lang="zh-CN" altLang="en-US" dirty="0">
                <a:solidFill>
                  <a:schemeClr val="tx1"/>
                </a:solidFill>
              </a:rPr>
              <a:t>规格说明</a:t>
            </a:r>
            <a:endParaRPr kumimoji="1" lang="en-US" altLang="zh-CN" dirty="0">
              <a:solidFill>
                <a:schemeClr val="tx1"/>
              </a:solidFill>
            </a:endParaRPr>
          </a:p>
        </p:txBody>
      </p:sp>
      <p:sp>
        <p:nvSpPr>
          <p:cNvPr id="10" name="矩形 9">
            <a:extLst>
              <a:ext uri="{FF2B5EF4-FFF2-40B4-BE49-F238E27FC236}">
                <a16:creationId xmlns:a16="http://schemas.microsoft.com/office/drawing/2014/main" id="{CF65C21A-4AEC-D194-4C49-10579B887E2C}"/>
              </a:ext>
            </a:extLst>
          </p:cNvPr>
          <p:cNvSpPr/>
          <p:nvPr/>
        </p:nvSpPr>
        <p:spPr>
          <a:xfrm>
            <a:off x="3763657" y="3355306"/>
            <a:ext cx="1535837" cy="7989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chemeClr val="tx1"/>
              </a:solidFill>
            </a:endParaRPr>
          </a:p>
        </p:txBody>
      </p:sp>
      <p:sp>
        <p:nvSpPr>
          <p:cNvPr id="11" name="矩形 10">
            <a:extLst>
              <a:ext uri="{FF2B5EF4-FFF2-40B4-BE49-F238E27FC236}">
                <a16:creationId xmlns:a16="http://schemas.microsoft.com/office/drawing/2014/main" id="{33D00139-61AC-87AB-80AE-71FDD1BB2CC2}"/>
              </a:ext>
            </a:extLst>
          </p:cNvPr>
          <p:cNvSpPr/>
          <p:nvPr/>
        </p:nvSpPr>
        <p:spPr>
          <a:xfrm>
            <a:off x="5547328" y="3355306"/>
            <a:ext cx="1535837" cy="7989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测试</a:t>
            </a:r>
            <a:endParaRPr kumimoji="1" lang="zh-CN" altLang="en-US" sz="1400" dirty="0">
              <a:solidFill>
                <a:schemeClr val="tx1"/>
              </a:solidFill>
            </a:endParaRPr>
          </a:p>
        </p:txBody>
      </p:sp>
      <p:sp>
        <p:nvSpPr>
          <p:cNvPr id="13" name="矩形 12">
            <a:extLst>
              <a:ext uri="{FF2B5EF4-FFF2-40B4-BE49-F238E27FC236}">
                <a16:creationId xmlns:a16="http://schemas.microsoft.com/office/drawing/2014/main" id="{22872B93-EED7-A3F1-EE97-B5BF219C2B9D}"/>
              </a:ext>
            </a:extLst>
          </p:cNvPr>
          <p:cNvSpPr/>
          <p:nvPr/>
        </p:nvSpPr>
        <p:spPr>
          <a:xfrm>
            <a:off x="1979986" y="2026790"/>
            <a:ext cx="1535837" cy="7989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比较需求，需要时进行更新</a:t>
            </a:r>
            <a:endParaRPr kumimoji="1" lang="zh-CN" altLang="en-US" sz="1200" dirty="0">
              <a:solidFill>
                <a:schemeClr val="tx1"/>
              </a:solidFill>
            </a:endParaRPr>
          </a:p>
        </p:txBody>
      </p:sp>
      <p:sp>
        <p:nvSpPr>
          <p:cNvPr id="14" name="文本框 13">
            <a:extLst>
              <a:ext uri="{FF2B5EF4-FFF2-40B4-BE49-F238E27FC236}">
                <a16:creationId xmlns:a16="http://schemas.microsoft.com/office/drawing/2014/main" id="{AC01291F-4E89-62B1-DAC2-2CA5CAD4CA27}"/>
              </a:ext>
            </a:extLst>
          </p:cNvPr>
          <p:cNvSpPr txBox="1"/>
          <p:nvPr/>
        </p:nvSpPr>
        <p:spPr>
          <a:xfrm>
            <a:off x="225707" y="4822454"/>
            <a:ext cx="2159566" cy="538609"/>
          </a:xfrm>
          <a:prstGeom prst="rect">
            <a:avLst/>
          </a:prstGeom>
          <a:noFill/>
        </p:spPr>
        <p:txBody>
          <a:bodyPr wrap="none" rtlCol="0">
            <a:spAutoFit/>
          </a:bodyPr>
          <a:lstStyle/>
          <a:p>
            <a:pPr algn="ctr"/>
            <a:r>
              <a:rPr kumimoji="1" lang="zh-CN" altLang="en-US" dirty="0"/>
              <a:t>系统需求</a:t>
            </a:r>
            <a:endParaRPr kumimoji="1" lang="en-US" altLang="zh-CN" dirty="0"/>
          </a:p>
          <a:p>
            <a:pPr algn="ctr"/>
            <a:r>
              <a:rPr kumimoji="1" lang="zh-CN" altLang="en-US" sz="1100" dirty="0"/>
              <a:t>（有可能是非正式或不完全的）</a:t>
            </a:r>
          </a:p>
        </p:txBody>
      </p:sp>
      <p:sp>
        <p:nvSpPr>
          <p:cNvPr id="16" name="文本框 15">
            <a:extLst>
              <a:ext uri="{FF2B5EF4-FFF2-40B4-BE49-F238E27FC236}">
                <a16:creationId xmlns:a16="http://schemas.microsoft.com/office/drawing/2014/main" id="{45687034-0382-EE5C-217C-678CF8081398}"/>
              </a:ext>
            </a:extLst>
          </p:cNvPr>
          <p:cNvSpPr txBox="1"/>
          <p:nvPr/>
        </p:nvSpPr>
        <p:spPr>
          <a:xfrm>
            <a:off x="7083165" y="4991731"/>
            <a:ext cx="1338828" cy="369332"/>
          </a:xfrm>
          <a:prstGeom prst="rect">
            <a:avLst/>
          </a:prstGeom>
          <a:noFill/>
        </p:spPr>
        <p:txBody>
          <a:bodyPr wrap="none" rtlCol="0">
            <a:spAutoFit/>
          </a:bodyPr>
          <a:lstStyle/>
          <a:p>
            <a:pPr algn="ctr"/>
            <a:r>
              <a:rPr kumimoji="1" lang="zh-CN" altLang="en-US" dirty="0"/>
              <a:t>交付的系统</a:t>
            </a:r>
            <a:endParaRPr kumimoji="1" lang="zh-CN" altLang="en-US" sz="1100" dirty="0"/>
          </a:p>
        </p:txBody>
      </p:sp>
      <p:cxnSp>
        <p:nvCxnSpPr>
          <p:cNvPr id="18" name="肘形连接符 17">
            <a:extLst>
              <a:ext uri="{FF2B5EF4-FFF2-40B4-BE49-F238E27FC236}">
                <a16:creationId xmlns:a16="http://schemas.microsoft.com/office/drawing/2014/main" id="{58861030-32D8-A3DB-D34F-056F60010785}"/>
              </a:ext>
            </a:extLst>
          </p:cNvPr>
          <p:cNvCxnSpPr>
            <a:stCxn id="14" idx="0"/>
            <a:endCxn id="8" idx="1"/>
          </p:cNvCxnSpPr>
          <p:nvPr/>
        </p:nvCxnSpPr>
        <p:spPr>
          <a:xfrm rot="5400000" flipH="1" flipV="1">
            <a:off x="1108912" y="3951380"/>
            <a:ext cx="1067653" cy="67449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线箭头连接符 19">
            <a:extLst>
              <a:ext uri="{FF2B5EF4-FFF2-40B4-BE49-F238E27FC236}">
                <a16:creationId xmlns:a16="http://schemas.microsoft.com/office/drawing/2014/main" id="{98A58EB2-A798-0EF6-D04D-EA2C9F602FBD}"/>
              </a:ext>
            </a:extLst>
          </p:cNvPr>
          <p:cNvCxnSpPr>
            <a:stCxn id="8" idx="3"/>
            <a:endCxn id="10" idx="1"/>
          </p:cNvCxnSpPr>
          <p:nvPr/>
        </p:nvCxnSpPr>
        <p:spPr>
          <a:xfrm>
            <a:off x="3515823" y="3754801"/>
            <a:ext cx="2478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线箭头连接符 21">
            <a:extLst>
              <a:ext uri="{FF2B5EF4-FFF2-40B4-BE49-F238E27FC236}">
                <a16:creationId xmlns:a16="http://schemas.microsoft.com/office/drawing/2014/main" id="{7E45BBC7-C858-0105-1023-60FB0D2C4B7C}"/>
              </a:ext>
            </a:extLst>
          </p:cNvPr>
          <p:cNvCxnSpPr>
            <a:stCxn id="10" idx="3"/>
            <a:endCxn id="11" idx="1"/>
          </p:cNvCxnSpPr>
          <p:nvPr/>
        </p:nvCxnSpPr>
        <p:spPr>
          <a:xfrm>
            <a:off x="5299494" y="3754801"/>
            <a:ext cx="2478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肘形连接符 23">
            <a:extLst>
              <a:ext uri="{FF2B5EF4-FFF2-40B4-BE49-F238E27FC236}">
                <a16:creationId xmlns:a16="http://schemas.microsoft.com/office/drawing/2014/main" id="{2D0782BF-4B0E-D531-1E5C-BB718EA067A4}"/>
              </a:ext>
            </a:extLst>
          </p:cNvPr>
          <p:cNvCxnSpPr>
            <a:stCxn id="11" idx="3"/>
            <a:endCxn id="16" idx="0"/>
          </p:cNvCxnSpPr>
          <p:nvPr/>
        </p:nvCxnSpPr>
        <p:spPr>
          <a:xfrm>
            <a:off x="7083165" y="3754801"/>
            <a:ext cx="669414" cy="12369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直线箭头连接符 25">
            <a:extLst>
              <a:ext uri="{FF2B5EF4-FFF2-40B4-BE49-F238E27FC236}">
                <a16:creationId xmlns:a16="http://schemas.microsoft.com/office/drawing/2014/main" id="{DB9DE497-7461-5652-3C20-42593389035B}"/>
              </a:ext>
            </a:extLst>
          </p:cNvPr>
          <p:cNvCxnSpPr/>
          <p:nvPr/>
        </p:nvCxnSpPr>
        <p:spPr>
          <a:xfrm flipV="1">
            <a:off x="2413198" y="2825780"/>
            <a:ext cx="0" cy="5217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64A1AA5E-27B6-4DD2-17B0-285C6F2B41DF}"/>
              </a:ext>
            </a:extLst>
          </p:cNvPr>
          <p:cNvCxnSpPr/>
          <p:nvPr/>
        </p:nvCxnSpPr>
        <p:spPr>
          <a:xfrm>
            <a:off x="3000652" y="2825780"/>
            <a:ext cx="0" cy="529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矩形 11">
            <a:extLst>
              <a:ext uri="{FF2B5EF4-FFF2-40B4-BE49-F238E27FC236}">
                <a16:creationId xmlns:a16="http://schemas.microsoft.com/office/drawing/2014/main" id="{9F18A8CF-3B29-CD74-1406-7E2A270A9864}"/>
              </a:ext>
            </a:extLst>
          </p:cNvPr>
          <p:cNvSpPr/>
          <p:nvPr/>
        </p:nvSpPr>
        <p:spPr>
          <a:xfrm>
            <a:off x="3887574" y="3889133"/>
            <a:ext cx="1535837" cy="7989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转换</a:t>
            </a:r>
            <a:r>
              <a:rPr kumimoji="1" lang="en-US" altLang="zh-CN" dirty="0">
                <a:solidFill>
                  <a:schemeClr val="tx1"/>
                </a:solidFill>
              </a:rPr>
              <a:t>1</a:t>
            </a:r>
            <a:endParaRPr kumimoji="1" lang="zh-CN" altLang="en-US" dirty="0">
              <a:solidFill>
                <a:schemeClr val="tx1"/>
              </a:solidFill>
            </a:endParaRPr>
          </a:p>
        </p:txBody>
      </p:sp>
      <p:sp>
        <p:nvSpPr>
          <p:cNvPr id="19" name="文本框 18">
            <a:extLst>
              <a:ext uri="{FF2B5EF4-FFF2-40B4-BE49-F238E27FC236}">
                <a16:creationId xmlns:a16="http://schemas.microsoft.com/office/drawing/2014/main" id="{2916DE66-E74D-12C6-0E2E-61A23343E4E3}"/>
              </a:ext>
            </a:extLst>
          </p:cNvPr>
          <p:cNvSpPr txBox="1"/>
          <p:nvPr/>
        </p:nvSpPr>
        <p:spPr>
          <a:xfrm>
            <a:off x="4134672" y="3394468"/>
            <a:ext cx="793807" cy="369332"/>
          </a:xfrm>
          <a:prstGeom prst="rect">
            <a:avLst/>
          </a:prstGeom>
          <a:noFill/>
        </p:spPr>
        <p:txBody>
          <a:bodyPr wrap="none" rtlCol="0">
            <a:spAutoFit/>
          </a:bodyPr>
          <a:lstStyle/>
          <a:p>
            <a:r>
              <a:rPr kumimoji="1" lang="zh-CN" altLang="en-US" dirty="0"/>
              <a:t>转换</a:t>
            </a:r>
            <a:r>
              <a:rPr kumimoji="1" lang="en-US" altLang="zh-CN" dirty="0"/>
              <a:t>2</a:t>
            </a:r>
            <a:endParaRPr kumimoji="1" lang="zh-CN" altLang="en-US" dirty="0"/>
          </a:p>
        </p:txBody>
      </p:sp>
      <p:sp>
        <p:nvSpPr>
          <p:cNvPr id="25" name="文本框 24">
            <a:extLst>
              <a:ext uri="{FF2B5EF4-FFF2-40B4-BE49-F238E27FC236}">
                <a16:creationId xmlns:a16="http://schemas.microsoft.com/office/drawing/2014/main" id="{CA5B1F41-8A5A-F10A-C4A3-17D537AF7EBA}"/>
              </a:ext>
            </a:extLst>
          </p:cNvPr>
          <p:cNvSpPr txBox="1"/>
          <p:nvPr/>
        </p:nvSpPr>
        <p:spPr>
          <a:xfrm>
            <a:off x="3949035" y="2733340"/>
            <a:ext cx="793807" cy="369332"/>
          </a:xfrm>
          <a:prstGeom prst="rect">
            <a:avLst/>
          </a:prstGeom>
          <a:noFill/>
        </p:spPr>
        <p:txBody>
          <a:bodyPr wrap="none" rtlCol="0">
            <a:spAutoFit/>
          </a:bodyPr>
          <a:lstStyle/>
          <a:p>
            <a:r>
              <a:rPr kumimoji="1" lang="zh-CN" altLang="en-US" dirty="0"/>
              <a:t>转换</a:t>
            </a:r>
            <a:r>
              <a:rPr kumimoji="1" lang="en-US" altLang="zh-CN" dirty="0"/>
              <a:t>3</a:t>
            </a:r>
            <a:endParaRPr kumimoji="1" lang="zh-CN" altLang="en-US" dirty="0"/>
          </a:p>
        </p:txBody>
      </p:sp>
      <p:sp>
        <p:nvSpPr>
          <p:cNvPr id="27" name="文本框 26">
            <a:extLst>
              <a:ext uri="{FF2B5EF4-FFF2-40B4-BE49-F238E27FC236}">
                <a16:creationId xmlns:a16="http://schemas.microsoft.com/office/drawing/2014/main" id="{88D46947-D3B6-C45C-191A-5B9EEF4E3036}"/>
              </a:ext>
            </a:extLst>
          </p:cNvPr>
          <p:cNvSpPr txBox="1"/>
          <p:nvPr/>
        </p:nvSpPr>
        <p:spPr>
          <a:xfrm rot="3006174">
            <a:off x="4294964" y="2978769"/>
            <a:ext cx="394660" cy="400110"/>
          </a:xfrm>
          <a:prstGeom prst="rect">
            <a:avLst/>
          </a:prstGeom>
          <a:noFill/>
        </p:spPr>
        <p:txBody>
          <a:bodyPr wrap="none" rtlCol="0">
            <a:spAutoFit/>
          </a:bodyPr>
          <a:lstStyle/>
          <a:p>
            <a:pPr algn="ctr"/>
            <a:r>
              <a:rPr kumimoji="1" lang="en-US" altLang="zh-CN" sz="2000" dirty="0"/>
              <a:t>…</a:t>
            </a:r>
            <a:endParaRPr kumimoji="1" lang="zh-CN" altLang="en-US" sz="2000" dirty="0"/>
          </a:p>
        </p:txBody>
      </p:sp>
      <p:sp>
        <p:nvSpPr>
          <p:cNvPr id="29" name="矩形 28">
            <a:extLst>
              <a:ext uri="{FF2B5EF4-FFF2-40B4-BE49-F238E27FC236}">
                <a16:creationId xmlns:a16="http://schemas.microsoft.com/office/drawing/2014/main" id="{74E4E112-D8A8-658F-DA4C-70C7694D2DA8}"/>
              </a:ext>
            </a:extLst>
          </p:cNvPr>
          <p:cNvSpPr/>
          <p:nvPr/>
        </p:nvSpPr>
        <p:spPr>
          <a:xfrm>
            <a:off x="3763657" y="1989004"/>
            <a:ext cx="3817873" cy="49956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形式化开发记录</a:t>
            </a:r>
            <a:endParaRPr kumimoji="1" lang="zh-CN" altLang="en-US" sz="1400" dirty="0">
              <a:solidFill>
                <a:schemeClr val="tx1"/>
              </a:solidFill>
            </a:endParaRPr>
          </a:p>
        </p:txBody>
      </p:sp>
      <p:sp>
        <p:nvSpPr>
          <p:cNvPr id="30" name="文本框 29">
            <a:extLst>
              <a:ext uri="{FF2B5EF4-FFF2-40B4-BE49-F238E27FC236}">
                <a16:creationId xmlns:a16="http://schemas.microsoft.com/office/drawing/2014/main" id="{D40844F8-CA0A-D317-99DD-0CC49BB4063D}"/>
              </a:ext>
            </a:extLst>
          </p:cNvPr>
          <p:cNvSpPr txBox="1"/>
          <p:nvPr/>
        </p:nvSpPr>
        <p:spPr>
          <a:xfrm>
            <a:off x="5948135" y="2529783"/>
            <a:ext cx="1800493" cy="369332"/>
          </a:xfrm>
          <a:prstGeom prst="rect">
            <a:avLst/>
          </a:prstGeom>
          <a:noFill/>
        </p:spPr>
        <p:txBody>
          <a:bodyPr wrap="none" rtlCol="0">
            <a:spAutoFit/>
          </a:bodyPr>
          <a:lstStyle/>
          <a:p>
            <a:r>
              <a:rPr kumimoji="1" lang="zh-CN" altLang="en-US" dirty="0"/>
              <a:t>转换序列及基础</a:t>
            </a:r>
          </a:p>
        </p:txBody>
      </p:sp>
      <p:cxnSp>
        <p:nvCxnSpPr>
          <p:cNvPr id="32" name="直线箭头连接符 31">
            <a:extLst>
              <a:ext uri="{FF2B5EF4-FFF2-40B4-BE49-F238E27FC236}">
                <a16:creationId xmlns:a16="http://schemas.microsoft.com/office/drawing/2014/main" id="{C2BF212B-917D-7C8C-8009-D8CC4AC7F060}"/>
              </a:ext>
            </a:extLst>
          </p:cNvPr>
          <p:cNvCxnSpPr>
            <a:stCxn id="25" idx="0"/>
          </p:cNvCxnSpPr>
          <p:nvPr/>
        </p:nvCxnSpPr>
        <p:spPr>
          <a:xfrm flipH="1" flipV="1">
            <a:off x="4345938" y="2488564"/>
            <a:ext cx="1" cy="2447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文本框 33">
            <a:extLst>
              <a:ext uri="{FF2B5EF4-FFF2-40B4-BE49-F238E27FC236}">
                <a16:creationId xmlns:a16="http://schemas.microsoft.com/office/drawing/2014/main" id="{91D9427C-E136-9C56-13D2-D3661472E13B}"/>
              </a:ext>
            </a:extLst>
          </p:cNvPr>
          <p:cNvSpPr txBox="1"/>
          <p:nvPr/>
        </p:nvSpPr>
        <p:spPr>
          <a:xfrm>
            <a:off x="8164200" y="2055701"/>
            <a:ext cx="3719110" cy="2951898"/>
          </a:xfrm>
          <a:prstGeom prst="rect">
            <a:avLst/>
          </a:prstGeom>
          <a:solidFill>
            <a:schemeClr val="bg2"/>
          </a:solidFill>
        </p:spPr>
        <p:txBody>
          <a:bodyPr wrap="square">
            <a:spAutoFit/>
          </a:bodyPr>
          <a:lstStyle/>
          <a:p>
            <a:pPr marL="285750" indent="-285750">
              <a:lnSpc>
                <a:spcPct val="150000"/>
              </a:lnSpc>
              <a:buFont typeface="Arial" panose="020B0604020202020204" pitchFamily="34" charset="0"/>
              <a:buChar char="•"/>
            </a:pPr>
            <a:r>
              <a:rPr lang="zh-CN" altLang="en-US" dirty="0">
                <a:solidFill>
                  <a:srgbClr val="000000"/>
                </a:solidFill>
                <a:effectLst/>
                <a:latin typeface="+mn-ea"/>
              </a:rPr>
              <a:t>由于数学方法具有严密性和准确性，形式化方法所交付的系统具有较少的缺陷和较高的安全性。</a:t>
            </a:r>
          </a:p>
          <a:p>
            <a:pPr marL="285750" indent="-285750">
              <a:lnSpc>
                <a:spcPct val="150000"/>
              </a:lnSpc>
              <a:buFont typeface="Arial" panose="020B0604020202020204" pitchFamily="34" charset="0"/>
              <a:buChar char="•"/>
            </a:pPr>
            <a:r>
              <a:rPr lang="zh-CN" altLang="en-US" dirty="0">
                <a:solidFill>
                  <a:srgbClr val="000000"/>
                </a:solidFill>
                <a:effectLst/>
                <a:latin typeface="+mn-ea"/>
              </a:rPr>
              <a:t>特别适合于那些对安全性、可靠性和保密性要求极高的软件系统，这些系统需要在投入运行前进行验证。</a:t>
            </a:r>
          </a:p>
        </p:txBody>
      </p:sp>
    </p:spTree>
    <p:extLst>
      <p:ext uri="{BB962C8B-B14F-4D97-AF65-F5344CB8AC3E}">
        <p14:creationId xmlns:p14="http://schemas.microsoft.com/office/powerpoint/2010/main" val="3729895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7F5AA-32AA-42A8-9E4C-2271903D84EC}"/>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31030C2-BC8F-02B3-0C64-BE09E3FC934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BFF1A018-7A78-7F33-8AAB-9D61B702B9D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9A31CB7-17B3-3CB3-96C7-74B79E742A29}"/>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软件过程模型：阶段化开发</a:t>
            </a:r>
          </a:p>
        </p:txBody>
      </p:sp>
      <p:sp>
        <p:nvSpPr>
          <p:cNvPr id="5" name="日期占位符 4">
            <a:extLst>
              <a:ext uri="{FF2B5EF4-FFF2-40B4-BE49-F238E27FC236}">
                <a16:creationId xmlns:a16="http://schemas.microsoft.com/office/drawing/2014/main" id="{216C8BD1-0045-A730-B7AA-41257394DF1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4708045-F16D-8D60-D9D9-5696AE305EC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891F7133-56FB-F1F0-7AF7-F1C4C5B9C6B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E9DA4A87-83C3-ABBF-3EEC-108BB3DC5843}"/>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BD3BCF0C-472F-502E-0BE1-9044450564C4}"/>
              </a:ext>
            </a:extLst>
          </p:cNvPr>
          <p:cNvSpPr txBox="1"/>
          <p:nvPr/>
        </p:nvSpPr>
        <p:spPr>
          <a:xfrm>
            <a:off x="641633" y="864993"/>
            <a:ext cx="11183423" cy="961225"/>
          </a:xfrm>
          <a:prstGeom prst="rect">
            <a:avLst/>
          </a:prstGeom>
          <a:noFill/>
        </p:spPr>
        <p:txBody>
          <a:bodyPr wrap="square" rtlCol="0">
            <a:spAutoFit/>
          </a:bodyPr>
          <a:lstStyle/>
          <a:p>
            <a:pPr>
              <a:lnSpc>
                <a:spcPct val="150000"/>
              </a:lnSpc>
            </a:pPr>
            <a:r>
              <a:rPr lang="zh-CN" altLang="en-US" sz="2000" dirty="0">
                <a:solidFill>
                  <a:srgbClr val="000000"/>
                </a:solidFill>
                <a:effectLst/>
                <a:latin typeface="+mn-ea"/>
              </a:rPr>
              <a:t>今天的商业环境需要快速地推出新产品，阶段化开发使得软件系统能够一部分一部分地交付，从而缩短软件开发周期。</a:t>
            </a:r>
          </a:p>
        </p:txBody>
      </p:sp>
      <p:sp>
        <p:nvSpPr>
          <p:cNvPr id="21" name="矩形 20">
            <a:extLst>
              <a:ext uri="{FF2B5EF4-FFF2-40B4-BE49-F238E27FC236}">
                <a16:creationId xmlns:a16="http://schemas.microsoft.com/office/drawing/2014/main" id="{8DB29BFE-5CFC-8155-530D-CF90D05D020C}"/>
              </a:ext>
            </a:extLst>
          </p:cNvPr>
          <p:cNvSpPr/>
          <p:nvPr/>
        </p:nvSpPr>
        <p:spPr>
          <a:xfrm>
            <a:off x="2672177" y="2768691"/>
            <a:ext cx="1535837" cy="58592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构建发布</a:t>
            </a:r>
            <a:r>
              <a:rPr kumimoji="1" lang="en-US" altLang="zh-CN" dirty="0">
                <a:solidFill>
                  <a:schemeClr val="tx1"/>
                </a:solidFill>
              </a:rPr>
              <a:t>1</a:t>
            </a:r>
            <a:endParaRPr kumimoji="1" lang="zh-CN" altLang="en-US" dirty="0">
              <a:solidFill>
                <a:schemeClr val="tx1"/>
              </a:solidFill>
            </a:endParaRPr>
          </a:p>
        </p:txBody>
      </p:sp>
      <p:sp>
        <p:nvSpPr>
          <p:cNvPr id="23" name="矩形 22">
            <a:extLst>
              <a:ext uri="{FF2B5EF4-FFF2-40B4-BE49-F238E27FC236}">
                <a16:creationId xmlns:a16="http://schemas.microsoft.com/office/drawing/2014/main" id="{157B9BB3-E3F6-4770-D66E-3B33CFF685FA}"/>
              </a:ext>
            </a:extLst>
          </p:cNvPr>
          <p:cNvSpPr/>
          <p:nvPr/>
        </p:nvSpPr>
        <p:spPr>
          <a:xfrm>
            <a:off x="4461881" y="2768691"/>
            <a:ext cx="1535837" cy="58592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构建发布</a:t>
            </a:r>
            <a:r>
              <a:rPr kumimoji="1" lang="en-US" altLang="zh-CN" dirty="0">
                <a:solidFill>
                  <a:schemeClr val="tx1"/>
                </a:solidFill>
              </a:rPr>
              <a:t>2</a:t>
            </a:r>
            <a:endParaRPr kumimoji="1" lang="zh-CN" altLang="en-US" dirty="0">
              <a:solidFill>
                <a:schemeClr val="tx1"/>
              </a:solidFill>
            </a:endParaRPr>
          </a:p>
        </p:txBody>
      </p:sp>
      <p:sp>
        <p:nvSpPr>
          <p:cNvPr id="31" name="矩形 30">
            <a:extLst>
              <a:ext uri="{FF2B5EF4-FFF2-40B4-BE49-F238E27FC236}">
                <a16:creationId xmlns:a16="http://schemas.microsoft.com/office/drawing/2014/main" id="{8DB29BFE-5CFC-8155-530D-CF90D05D020C}"/>
              </a:ext>
            </a:extLst>
          </p:cNvPr>
          <p:cNvSpPr/>
          <p:nvPr/>
        </p:nvSpPr>
        <p:spPr>
          <a:xfrm>
            <a:off x="6251585" y="2768691"/>
            <a:ext cx="1535837" cy="58592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构建发布</a:t>
            </a:r>
            <a:r>
              <a:rPr kumimoji="1" lang="en-US" altLang="zh-CN" dirty="0">
                <a:solidFill>
                  <a:schemeClr val="tx1"/>
                </a:solidFill>
              </a:rPr>
              <a:t>3</a:t>
            </a:r>
            <a:endParaRPr kumimoji="1" lang="zh-CN" altLang="en-US" dirty="0">
              <a:solidFill>
                <a:schemeClr val="tx1"/>
              </a:solidFill>
            </a:endParaRPr>
          </a:p>
        </p:txBody>
      </p:sp>
      <p:sp>
        <p:nvSpPr>
          <p:cNvPr id="33" name="矩形 32">
            <a:extLst>
              <a:ext uri="{FF2B5EF4-FFF2-40B4-BE49-F238E27FC236}">
                <a16:creationId xmlns:a16="http://schemas.microsoft.com/office/drawing/2014/main" id="{7386CF18-808A-3FC1-F9FF-17DA16F3415E}"/>
              </a:ext>
            </a:extLst>
          </p:cNvPr>
          <p:cNvSpPr/>
          <p:nvPr/>
        </p:nvSpPr>
        <p:spPr>
          <a:xfrm>
            <a:off x="3440095" y="4044854"/>
            <a:ext cx="1535837" cy="58592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使用发布</a:t>
            </a:r>
            <a:r>
              <a:rPr kumimoji="1" lang="en-US" altLang="zh-CN" dirty="0">
                <a:solidFill>
                  <a:schemeClr val="tx1"/>
                </a:solidFill>
              </a:rPr>
              <a:t>1</a:t>
            </a:r>
            <a:endParaRPr kumimoji="1" lang="zh-CN" altLang="en-US" dirty="0">
              <a:solidFill>
                <a:schemeClr val="tx1"/>
              </a:solidFill>
            </a:endParaRPr>
          </a:p>
        </p:txBody>
      </p:sp>
      <p:sp>
        <p:nvSpPr>
          <p:cNvPr id="34" name="矩形 33">
            <a:extLst>
              <a:ext uri="{FF2B5EF4-FFF2-40B4-BE49-F238E27FC236}">
                <a16:creationId xmlns:a16="http://schemas.microsoft.com/office/drawing/2014/main" id="{E698FD66-C79E-5DF6-047E-1B2E9D57D37B}"/>
              </a:ext>
            </a:extLst>
          </p:cNvPr>
          <p:cNvSpPr/>
          <p:nvPr/>
        </p:nvSpPr>
        <p:spPr>
          <a:xfrm>
            <a:off x="5229799" y="4044854"/>
            <a:ext cx="1535837" cy="58592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使用发布</a:t>
            </a:r>
            <a:r>
              <a:rPr kumimoji="1" lang="en-US" altLang="zh-CN" dirty="0">
                <a:solidFill>
                  <a:schemeClr val="tx1"/>
                </a:solidFill>
              </a:rPr>
              <a:t>2</a:t>
            </a:r>
            <a:endParaRPr kumimoji="1" lang="zh-CN" altLang="en-US" dirty="0">
              <a:solidFill>
                <a:schemeClr val="tx1"/>
              </a:solidFill>
            </a:endParaRPr>
          </a:p>
        </p:txBody>
      </p:sp>
      <p:sp>
        <p:nvSpPr>
          <p:cNvPr id="35" name="矩形 34">
            <a:extLst>
              <a:ext uri="{FF2B5EF4-FFF2-40B4-BE49-F238E27FC236}">
                <a16:creationId xmlns:a16="http://schemas.microsoft.com/office/drawing/2014/main" id="{26808D83-60A7-043C-741B-03B2ECFD7D58}"/>
              </a:ext>
            </a:extLst>
          </p:cNvPr>
          <p:cNvSpPr/>
          <p:nvPr/>
        </p:nvSpPr>
        <p:spPr>
          <a:xfrm>
            <a:off x="7019503" y="4044854"/>
            <a:ext cx="1535837" cy="58592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rPr>
              <a:t>使用发布</a:t>
            </a:r>
            <a:r>
              <a:rPr kumimoji="1" lang="en-US" altLang="zh-CN" dirty="0">
                <a:solidFill>
                  <a:schemeClr val="tx1"/>
                </a:solidFill>
              </a:rPr>
              <a:t>3</a:t>
            </a:r>
            <a:endParaRPr kumimoji="1" lang="zh-CN" altLang="en-US" dirty="0">
              <a:solidFill>
                <a:schemeClr val="tx1"/>
              </a:solidFill>
            </a:endParaRPr>
          </a:p>
        </p:txBody>
      </p:sp>
      <p:cxnSp>
        <p:nvCxnSpPr>
          <p:cNvPr id="37" name="直线箭头连接符 36">
            <a:extLst>
              <a:ext uri="{FF2B5EF4-FFF2-40B4-BE49-F238E27FC236}">
                <a16:creationId xmlns:a16="http://schemas.microsoft.com/office/drawing/2014/main" id="{92B614A7-DE8B-96F1-FBE7-F0A5A1D037CE}"/>
              </a:ext>
            </a:extLst>
          </p:cNvPr>
          <p:cNvCxnSpPr>
            <a:stCxn id="21" idx="2"/>
            <a:endCxn id="33" idx="0"/>
          </p:cNvCxnSpPr>
          <p:nvPr/>
        </p:nvCxnSpPr>
        <p:spPr>
          <a:xfrm>
            <a:off x="3440096" y="3354618"/>
            <a:ext cx="767918" cy="690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直线箭头连接符 38">
            <a:extLst>
              <a:ext uri="{FF2B5EF4-FFF2-40B4-BE49-F238E27FC236}">
                <a16:creationId xmlns:a16="http://schemas.microsoft.com/office/drawing/2014/main" id="{616203A4-FC3C-063F-7EDE-EB9D1E87E6A8}"/>
              </a:ext>
            </a:extLst>
          </p:cNvPr>
          <p:cNvCxnSpPr>
            <a:stCxn id="23" idx="2"/>
            <a:endCxn id="34" idx="0"/>
          </p:cNvCxnSpPr>
          <p:nvPr/>
        </p:nvCxnSpPr>
        <p:spPr>
          <a:xfrm>
            <a:off x="5229800" y="3354618"/>
            <a:ext cx="767918" cy="690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线箭头连接符 40">
            <a:extLst>
              <a:ext uri="{FF2B5EF4-FFF2-40B4-BE49-F238E27FC236}">
                <a16:creationId xmlns:a16="http://schemas.microsoft.com/office/drawing/2014/main" id="{336D9187-8EC4-616A-8A24-81F878D7EF01}"/>
              </a:ext>
            </a:extLst>
          </p:cNvPr>
          <p:cNvCxnSpPr>
            <a:stCxn id="31" idx="2"/>
            <a:endCxn id="35" idx="0"/>
          </p:cNvCxnSpPr>
          <p:nvPr/>
        </p:nvCxnSpPr>
        <p:spPr>
          <a:xfrm>
            <a:off x="7019504" y="3354618"/>
            <a:ext cx="767918" cy="690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线箭头连接符 42">
            <a:extLst>
              <a:ext uri="{FF2B5EF4-FFF2-40B4-BE49-F238E27FC236}">
                <a16:creationId xmlns:a16="http://schemas.microsoft.com/office/drawing/2014/main" id="{65514530-577B-A997-0D50-35B2A1A01A2F}"/>
              </a:ext>
            </a:extLst>
          </p:cNvPr>
          <p:cNvCxnSpPr>
            <a:cxnSpLocks/>
          </p:cNvCxnSpPr>
          <p:nvPr/>
        </p:nvCxnSpPr>
        <p:spPr>
          <a:xfrm>
            <a:off x="1535837" y="3710867"/>
            <a:ext cx="7872754" cy="13083"/>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45" name="文本框 44">
            <a:extLst>
              <a:ext uri="{FF2B5EF4-FFF2-40B4-BE49-F238E27FC236}">
                <a16:creationId xmlns:a16="http://schemas.microsoft.com/office/drawing/2014/main" id="{54D1B7D9-89C0-6358-FD29-30771E50EBA0}"/>
              </a:ext>
            </a:extLst>
          </p:cNvPr>
          <p:cNvSpPr txBox="1"/>
          <p:nvPr/>
        </p:nvSpPr>
        <p:spPr>
          <a:xfrm>
            <a:off x="8762260" y="3354618"/>
            <a:ext cx="646331" cy="369332"/>
          </a:xfrm>
          <a:prstGeom prst="rect">
            <a:avLst/>
          </a:prstGeom>
          <a:noFill/>
        </p:spPr>
        <p:txBody>
          <a:bodyPr wrap="none" rtlCol="0">
            <a:spAutoFit/>
          </a:bodyPr>
          <a:lstStyle/>
          <a:p>
            <a:r>
              <a:rPr kumimoji="1" lang="zh-CN" altLang="en-US" dirty="0"/>
              <a:t>时间</a:t>
            </a:r>
          </a:p>
        </p:txBody>
      </p:sp>
      <p:sp>
        <p:nvSpPr>
          <p:cNvPr id="47" name="文本框 46">
            <a:extLst>
              <a:ext uri="{FF2B5EF4-FFF2-40B4-BE49-F238E27FC236}">
                <a16:creationId xmlns:a16="http://schemas.microsoft.com/office/drawing/2014/main" id="{E7F8D3E5-8BFF-54F7-2F08-EF64DF8107A9}"/>
              </a:ext>
            </a:extLst>
          </p:cNvPr>
          <p:cNvSpPr txBox="1"/>
          <p:nvPr/>
        </p:nvSpPr>
        <p:spPr>
          <a:xfrm>
            <a:off x="2003593" y="2599019"/>
            <a:ext cx="461665" cy="1015663"/>
          </a:xfrm>
          <a:prstGeom prst="rect">
            <a:avLst/>
          </a:prstGeom>
          <a:noFill/>
        </p:spPr>
        <p:txBody>
          <a:bodyPr vert="eaVert" wrap="none" rtlCol="0">
            <a:spAutoFit/>
          </a:bodyPr>
          <a:lstStyle/>
          <a:p>
            <a:r>
              <a:rPr kumimoji="1" lang="zh-CN" altLang="en-US" dirty="0"/>
              <a:t>开发人员</a:t>
            </a:r>
          </a:p>
        </p:txBody>
      </p:sp>
      <p:sp>
        <p:nvSpPr>
          <p:cNvPr id="48" name="文本框 47">
            <a:extLst>
              <a:ext uri="{FF2B5EF4-FFF2-40B4-BE49-F238E27FC236}">
                <a16:creationId xmlns:a16="http://schemas.microsoft.com/office/drawing/2014/main" id="{FBB598A1-1E07-D021-FAF6-61476FB5AC93}"/>
              </a:ext>
            </a:extLst>
          </p:cNvPr>
          <p:cNvSpPr txBox="1"/>
          <p:nvPr/>
        </p:nvSpPr>
        <p:spPr>
          <a:xfrm>
            <a:off x="2003592" y="4041142"/>
            <a:ext cx="461665" cy="553998"/>
          </a:xfrm>
          <a:prstGeom prst="rect">
            <a:avLst/>
          </a:prstGeom>
          <a:noFill/>
        </p:spPr>
        <p:txBody>
          <a:bodyPr vert="eaVert" wrap="none" rtlCol="0">
            <a:spAutoFit/>
          </a:bodyPr>
          <a:lstStyle/>
          <a:p>
            <a:r>
              <a:rPr kumimoji="1" lang="zh-CN" altLang="en-US" dirty="0"/>
              <a:t>用户</a:t>
            </a:r>
          </a:p>
        </p:txBody>
      </p:sp>
      <p:sp>
        <p:nvSpPr>
          <p:cNvPr id="50" name="文本框 49">
            <a:extLst>
              <a:ext uri="{FF2B5EF4-FFF2-40B4-BE49-F238E27FC236}">
                <a16:creationId xmlns:a16="http://schemas.microsoft.com/office/drawing/2014/main" id="{F0D625A3-1AD0-66F3-92A2-BE9B7D27A34F}"/>
              </a:ext>
            </a:extLst>
          </p:cNvPr>
          <p:cNvSpPr txBox="1"/>
          <p:nvPr/>
        </p:nvSpPr>
        <p:spPr>
          <a:xfrm>
            <a:off x="8926498" y="4188501"/>
            <a:ext cx="3163409" cy="212769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solidFill>
                  <a:srgbClr val="000000"/>
                </a:solidFill>
                <a:effectLst/>
                <a:latin typeface="Helvetica" pitchFamily="2" charset="0"/>
              </a:rPr>
              <a:t>更快速地发布产品</a:t>
            </a:r>
          </a:p>
          <a:p>
            <a:pPr marL="285750" indent="-285750">
              <a:lnSpc>
                <a:spcPct val="150000"/>
              </a:lnSpc>
              <a:buFont typeface="Arial" panose="020B0604020202020204" pitchFamily="34" charset="0"/>
              <a:buChar char="•"/>
            </a:pPr>
            <a:r>
              <a:rPr lang="zh-CN" altLang="en-US" dirty="0">
                <a:solidFill>
                  <a:srgbClr val="000000"/>
                </a:solidFill>
                <a:effectLst/>
                <a:latin typeface="Helvetica" pitchFamily="2" charset="0"/>
              </a:rPr>
              <a:t>追求产品创新</a:t>
            </a:r>
          </a:p>
          <a:p>
            <a:pPr marL="285750" indent="-285750">
              <a:lnSpc>
                <a:spcPct val="150000"/>
              </a:lnSpc>
              <a:buFont typeface="Arial" panose="020B0604020202020204" pitchFamily="34" charset="0"/>
              <a:buChar char="•"/>
            </a:pPr>
            <a:r>
              <a:rPr lang="zh-CN" altLang="en-US" dirty="0">
                <a:solidFill>
                  <a:srgbClr val="000000"/>
                </a:solidFill>
                <a:effectLst/>
                <a:latin typeface="Helvetica" pitchFamily="2" charset="0"/>
              </a:rPr>
              <a:t>需求不确定性高</a:t>
            </a:r>
          </a:p>
          <a:p>
            <a:pPr marL="285750" indent="-285750">
              <a:lnSpc>
                <a:spcPct val="150000"/>
              </a:lnSpc>
              <a:buFont typeface="Arial" panose="020B0604020202020204" pitchFamily="34" charset="0"/>
              <a:buChar char="•"/>
            </a:pPr>
            <a:r>
              <a:rPr lang="zh-CN" altLang="en-US" dirty="0">
                <a:solidFill>
                  <a:srgbClr val="000000"/>
                </a:solidFill>
                <a:effectLst/>
                <a:latin typeface="Helvetica" pitchFamily="2" charset="0"/>
              </a:rPr>
              <a:t>需要快速响应用户的变化</a:t>
            </a:r>
          </a:p>
          <a:p>
            <a:pPr marL="285750" indent="-285750">
              <a:lnSpc>
                <a:spcPct val="150000"/>
              </a:lnSpc>
              <a:buFont typeface="Arial" panose="020B0604020202020204" pitchFamily="34" charset="0"/>
              <a:buChar char="•"/>
            </a:pPr>
            <a:r>
              <a:rPr lang="zh-CN" altLang="en-US" dirty="0">
                <a:solidFill>
                  <a:srgbClr val="000000"/>
                </a:solidFill>
                <a:effectLst/>
                <a:latin typeface="Helvetica" pitchFamily="2" charset="0"/>
              </a:rPr>
              <a:t>关注用户行为</a:t>
            </a:r>
          </a:p>
        </p:txBody>
      </p:sp>
    </p:spTree>
    <p:extLst>
      <p:ext uri="{BB962C8B-B14F-4D97-AF65-F5344CB8AC3E}">
        <p14:creationId xmlns:p14="http://schemas.microsoft.com/office/powerpoint/2010/main" val="2968848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B3A90-4804-7CB5-B8A5-CBC660D80FD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E453B0E-D6A7-B29E-B9D5-FA6F31D0AA9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21AFCAF-4E28-E2A4-4D8C-EA0F59C1FE7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028A270-9B0B-6B7D-EFB8-5764C198369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软件过程模型：阶段化开发</a:t>
            </a:r>
          </a:p>
        </p:txBody>
      </p:sp>
      <p:sp>
        <p:nvSpPr>
          <p:cNvPr id="5" name="日期占位符 4">
            <a:extLst>
              <a:ext uri="{FF2B5EF4-FFF2-40B4-BE49-F238E27FC236}">
                <a16:creationId xmlns:a16="http://schemas.microsoft.com/office/drawing/2014/main" id="{348A4AEB-DA32-B5C3-C5EC-069858CE6A1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ABA0E25C-A157-E2C4-1205-DF7467D1123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2ED009EC-A049-AB69-1DF3-BC7BA1CF7BB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024E32D-EBC0-85C5-15F0-A68A35752844}"/>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08827D6A-3A1F-5D21-1E1C-DD19F502EF58}"/>
              </a:ext>
            </a:extLst>
          </p:cNvPr>
          <p:cNvSpPr txBox="1"/>
          <p:nvPr/>
        </p:nvSpPr>
        <p:spPr>
          <a:xfrm>
            <a:off x="641633" y="864993"/>
            <a:ext cx="11183423" cy="961225"/>
          </a:xfrm>
          <a:prstGeom prst="rect">
            <a:avLst/>
          </a:prstGeom>
          <a:solidFill>
            <a:schemeClr val="bg2"/>
          </a:solidFill>
        </p:spPr>
        <p:txBody>
          <a:bodyPr wrap="square" rtlCol="0">
            <a:spAutoFit/>
          </a:bodyPr>
          <a:lstStyle/>
          <a:p>
            <a:pPr>
              <a:lnSpc>
                <a:spcPct val="150000"/>
              </a:lnSpc>
            </a:pPr>
            <a:r>
              <a:rPr lang="zh-CN" altLang="en-US" sz="2000" dirty="0">
                <a:solidFill>
                  <a:srgbClr val="0018C0"/>
                </a:solidFill>
                <a:effectLst/>
                <a:latin typeface="+mn-ea"/>
              </a:rPr>
              <a:t>增量模型：</a:t>
            </a:r>
            <a:r>
              <a:rPr lang="zh-CN" altLang="en-US" sz="2000" dirty="0">
                <a:solidFill>
                  <a:srgbClr val="000000"/>
                </a:solidFill>
                <a:effectLst/>
                <a:latin typeface="+mn-ea"/>
              </a:rPr>
              <a:t>在每一个新的发布中逐步增加功能直到构造全部功能。</a:t>
            </a:r>
          </a:p>
          <a:p>
            <a:pPr>
              <a:lnSpc>
                <a:spcPct val="150000"/>
              </a:lnSpc>
            </a:pPr>
            <a:r>
              <a:rPr lang="zh-CN" altLang="en-US" sz="2000" dirty="0">
                <a:solidFill>
                  <a:srgbClr val="0018C0"/>
                </a:solidFill>
                <a:effectLst/>
                <a:latin typeface="+mn-ea"/>
              </a:rPr>
              <a:t>迭代模型：</a:t>
            </a:r>
            <a:r>
              <a:rPr lang="zh-CN" altLang="en-US" sz="2000" dirty="0">
                <a:solidFill>
                  <a:srgbClr val="000000"/>
                </a:solidFill>
                <a:effectLst/>
                <a:latin typeface="+mn-ea"/>
              </a:rPr>
              <a:t>一开始提交一个完整系统，在后续发布中补充完善各子系统功能。</a:t>
            </a:r>
          </a:p>
        </p:txBody>
      </p:sp>
      <p:sp>
        <p:nvSpPr>
          <p:cNvPr id="21" name="矩形 20">
            <a:extLst>
              <a:ext uri="{FF2B5EF4-FFF2-40B4-BE49-F238E27FC236}">
                <a16:creationId xmlns:a16="http://schemas.microsoft.com/office/drawing/2014/main" id="{15F11E2B-C394-A474-2B11-674C21E4FAB1}"/>
              </a:ext>
            </a:extLst>
          </p:cNvPr>
          <p:cNvSpPr/>
          <p:nvPr/>
        </p:nvSpPr>
        <p:spPr>
          <a:xfrm>
            <a:off x="2672177" y="2768691"/>
            <a:ext cx="1535837" cy="58592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3" name="矩形 22">
            <a:extLst>
              <a:ext uri="{FF2B5EF4-FFF2-40B4-BE49-F238E27FC236}">
                <a16:creationId xmlns:a16="http://schemas.microsoft.com/office/drawing/2014/main" id="{D8F11CCB-51C9-4226-A3CD-04CC66666BEF}"/>
              </a:ext>
            </a:extLst>
          </p:cNvPr>
          <p:cNvSpPr/>
          <p:nvPr/>
        </p:nvSpPr>
        <p:spPr>
          <a:xfrm>
            <a:off x="5483666" y="2412145"/>
            <a:ext cx="1535837" cy="286372"/>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43" name="直线箭头连接符 42">
            <a:extLst>
              <a:ext uri="{FF2B5EF4-FFF2-40B4-BE49-F238E27FC236}">
                <a16:creationId xmlns:a16="http://schemas.microsoft.com/office/drawing/2014/main" id="{D95C4C61-AA59-1AF7-A077-4B908B2E1C4C}"/>
              </a:ext>
            </a:extLst>
          </p:cNvPr>
          <p:cNvCxnSpPr>
            <a:cxnSpLocks/>
          </p:cNvCxnSpPr>
          <p:nvPr/>
        </p:nvCxnSpPr>
        <p:spPr>
          <a:xfrm>
            <a:off x="1547289" y="3953997"/>
            <a:ext cx="8617643" cy="3193"/>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45" name="文本框 44">
            <a:extLst>
              <a:ext uri="{FF2B5EF4-FFF2-40B4-BE49-F238E27FC236}">
                <a16:creationId xmlns:a16="http://schemas.microsoft.com/office/drawing/2014/main" id="{D6084805-B3D1-8580-4950-A7965216B6FA}"/>
              </a:ext>
            </a:extLst>
          </p:cNvPr>
          <p:cNvSpPr txBox="1"/>
          <p:nvPr/>
        </p:nvSpPr>
        <p:spPr>
          <a:xfrm>
            <a:off x="9982200" y="3563376"/>
            <a:ext cx="646331" cy="369332"/>
          </a:xfrm>
          <a:prstGeom prst="rect">
            <a:avLst/>
          </a:prstGeom>
          <a:noFill/>
        </p:spPr>
        <p:txBody>
          <a:bodyPr wrap="none" rtlCol="0">
            <a:spAutoFit/>
          </a:bodyPr>
          <a:lstStyle/>
          <a:p>
            <a:r>
              <a:rPr kumimoji="1" lang="zh-CN" altLang="en-US" dirty="0"/>
              <a:t>时间</a:t>
            </a:r>
          </a:p>
        </p:txBody>
      </p:sp>
      <p:sp>
        <p:nvSpPr>
          <p:cNvPr id="47" name="文本框 46">
            <a:extLst>
              <a:ext uri="{FF2B5EF4-FFF2-40B4-BE49-F238E27FC236}">
                <a16:creationId xmlns:a16="http://schemas.microsoft.com/office/drawing/2014/main" id="{9BA6A190-0EBA-5A3E-F1DE-752F328C0FAE}"/>
              </a:ext>
            </a:extLst>
          </p:cNvPr>
          <p:cNvSpPr txBox="1"/>
          <p:nvPr/>
        </p:nvSpPr>
        <p:spPr>
          <a:xfrm>
            <a:off x="1535837" y="2117526"/>
            <a:ext cx="1107996" cy="369332"/>
          </a:xfrm>
          <a:prstGeom prst="rect">
            <a:avLst/>
          </a:prstGeom>
          <a:noFill/>
        </p:spPr>
        <p:txBody>
          <a:bodyPr vert="horz" wrap="none" rtlCol="0">
            <a:spAutoFit/>
          </a:bodyPr>
          <a:lstStyle/>
          <a:p>
            <a:r>
              <a:rPr kumimoji="1" lang="zh-CN" altLang="en-US" dirty="0"/>
              <a:t>增量开发</a:t>
            </a:r>
          </a:p>
        </p:txBody>
      </p:sp>
      <p:sp>
        <p:nvSpPr>
          <p:cNvPr id="48" name="文本框 47">
            <a:extLst>
              <a:ext uri="{FF2B5EF4-FFF2-40B4-BE49-F238E27FC236}">
                <a16:creationId xmlns:a16="http://schemas.microsoft.com/office/drawing/2014/main" id="{E512957D-35CE-FD2B-D324-37DE0541B95A}"/>
              </a:ext>
            </a:extLst>
          </p:cNvPr>
          <p:cNvSpPr txBox="1"/>
          <p:nvPr/>
        </p:nvSpPr>
        <p:spPr>
          <a:xfrm>
            <a:off x="1547289" y="4065798"/>
            <a:ext cx="1107996" cy="369332"/>
          </a:xfrm>
          <a:prstGeom prst="rect">
            <a:avLst/>
          </a:prstGeom>
          <a:noFill/>
        </p:spPr>
        <p:txBody>
          <a:bodyPr vert="horz" wrap="none" rtlCol="0">
            <a:spAutoFit/>
          </a:bodyPr>
          <a:lstStyle/>
          <a:p>
            <a:r>
              <a:rPr kumimoji="1" lang="zh-CN" altLang="en-US" dirty="0"/>
              <a:t>迭代开发</a:t>
            </a:r>
          </a:p>
        </p:txBody>
      </p:sp>
      <p:sp>
        <p:nvSpPr>
          <p:cNvPr id="8" name="矩形 7">
            <a:extLst>
              <a:ext uri="{FF2B5EF4-FFF2-40B4-BE49-F238E27FC236}">
                <a16:creationId xmlns:a16="http://schemas.microsoft.com/office/drawing/2014/main" id="{9F95324E-6AA6-6DE2-9CDE-6BEE96DD514C}"/>
              </a:ext>
            </a:extLst>
          </p:cNvPr>
          <p:cNvSpPr/>
          <p:nvPr/>
        </p:nvSpPr>
        <p:spPr>
          <a:xfrm>
            <a:off x="2003592" y="3354618"/>
            <a:ext cx="2204422" cy="393424"/>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1F9C194B-E5E9-C460-FF41-912E975F1072}"/>
              </a:ext>
            </a:extLst>
          </p:cNvPr>
          <p:cNvSpPr/>
          <p:nvPr/>
        </p:nvSpPr>
        <p:spPr>
          <a:xfrm>
            <a:off x="5483666" y="2768691"/>
            <a:ext cx="1535837" cy="58592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1" name="矩形 10">
            <a:extLst>
              <a:ext uri="{FF2B5EF4-FFF2-40B4-BE49-F238E27FC236}">
                <a16:creationId xmlns:a16="http://schemas.microsoft.com/office/drawing/2014/main" id="{77BB21A0-2426-3E4E-BA84-5DF484636DF4}"/>
              </a:ext>
            </a:extLst>
          </p:cNvPr>
          <p:cNvSpPr/>
          <p:nvPr/>
        </p:nvSpPr>
        <p:spPr>
          <a:xfrm>
            <a:off x="4815081" y="3354618"/>
            <a:ext cx="2204422" cy="393424"/>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1108AF45-22A7-A42D-35EA-D6FBE8ED3A58}"/>
              </a:ext>
            </a:extLst>
          </p:cNvPr>
          <p:cNvSpPr/>
          <p:nvPr/>
        </p:nvSpPr>
        <p:spPr>
          <a:xfrm>
            <a:off x="8356673" y="2403558"/>
            <a:ext cx="1535837" cy="286372"/>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3" name="矩形 12">
            <a:extLst>
              <a:ext uri="{FF2B5EF4-FFF2-40B4-BE49-F238E27FC236}">
                <a16:creationId xmlns:a16="http://schemas.microsoft.com/office/drawing/2014/main" id="{BDA6C3CD-AE01-AD99-B01C-27EDE6073B5A}"/>
              </a:ext>
            </a:extLst>
          </p:cNvPr>
          <p:cNvSpPr/>
          <p:nvPr/>
        </p:nvSpPr>
        <p:spPr>
          <a:xfrm>
            <a:off x="8356673" y="2760104"/>
            <a:ext cx="1535837" cy="58592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4" name="矩形 13">
            <a:extLst>
              <a:ext uri="{FF2B5EF4-FFF2-40B4-BE49-F238E27FC236}">
                <a16:creationId xmlns:a16="http://schemas.microsoft.com/office/drawing/2014/main" id="{8B05C0E7-FBE1-7D0C-0F28-32D19C7FA9AC}"/>
              </a:ext>
            </a:extLst>
          </p:cNvPr>
          <p:cNvSpPr/>
          <p:nvPr/>
        </p:nvSpPr>
        <p:spPr>
          <a:xfrm>
            <a:off x="7688088" y="3346031"/>
            <a:ext cx="2204422" cy="393424"/>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B416B01C-888A-DF16-26EA-3B042C085D87}"/>
              </a:ext>
            </a:extLst>
          </p:cNvPr>
          <p:cNvSpPr/>
          <p:nvPr/>
        </p:nvSpPr>
        <p:spPr>
          <a:xfrm>
            <a:off x="7688089" y="2405839"/>
            <a:ext cx="594778" cy="86114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18" name="直线箭头连接符 17">
            <a:extLst>
              <a:ext uri="{FF2B5EF4-FFF2-40B4-BE49-F238E27FC236}">
                <a16:creationId xmlns:a16="http://schemas.microsoft.com/office/drawing/2014/main" id="{8AA21D37-ECC7-1E74-653E-2B0B45816CA8}"/>
              </a:ext>
            </a:extLst>
          </p:cNvPr>
          <p:cNvCxnSpPr/>
          <p:nvPr/>
        </p:nvCxnSpPr>
        <p:spPr>
          <a:xfrm>
            <a:off x="4367814" y="3089429"/>
            <a:ext cx="3284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线箭头连接符 19">
            <a:extLst>
              <a:ext uri="{FF2B5EF4-FFF2-40B4-BE49-F238E27FC236}">
                <a16:creationId xmlns:a16="http://schemas.microsoft.com/office/drawing/2014/main" id="{1A15B053-92B4-E703-598B-35DCE06D0418}"/>
              </a:ext>
            </a:extLst>
          </p:cNvPr>
          <p:cNvCxnSpPr/>
          <p:nvPr/>
        </p:nvCxnSpPr>
        <p:spPr>
          <a:xfrm>
            <a:off x="7182035" y="3071674"/>
            <a:ext cx="40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矩形 23">
            <a:extLst>
              <a:ext uri="{FF2B5EF4-FFF2-40B4-BE49-F238E27FC236}">
                <a16:creationId xmlns:a16="http://schemas.microsoft.com/office/drawing/2014/main" id="{02F20FCE-A6E7-9DFE-092B-23257A9E4CE5}"/>
              </a:ext>
            </a:extLst>
          </p:cNvPr>
          <p:cNvSpPr/>
          <p:nvPr/>
        </p:nvSpPr>
        <p:spPr>
          <a:xfrm>
            <a:off x="2672177" y="4643639"/>
            <a:ext cx="1535837" cy="286372"/>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5" name="矩形 24">
            <a:extLst>
              <a:ext uri="{FF2B5EF4-FFF2-40B4-BE49-F238E27FC236}">
                <a16:creationId xmlns:a16="http://schemas.microsoft.com/office/drawing/2014/main" id="{6C87DE3F-A95C-C30F-7E79-636BC0D1C6EB}"/>
              </a:ext>
            </a:extLst>
          </p:cNvPr>
          <p:cNvSpPr/>
          <p:nvPr/>
        </p:nvSpPr>
        <p:spPr>
          <a:xfrm>
            <a:off x="2672177" y="5000185"/>
            <a:ext cx="1535837" cy="58592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6" name="矩形 25">
            <a:extLst>
              <a:ext uri="{FF2B5EF4-FFF2-40B4-BE49-F238E27FC236}">
                <a16:creationId xmlns:a16="http://schemas.microsoft.com/office/drawing/2014/main" id="{34148AE6-44C7-19F6-F262-34FEBCA50914}"/>
              </a:ext>
            </a:extLst>
          </p:cNvPr>
          <p:cNvSpPr/>
          <p:nvPr/>
        </p:nvSpPr>
        <p:spPr>
          <a:xfrm>
            <a:off x="2003592" y="5586112"/>
            <a:ext cx="2204422" cy="393424"/>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C1E5FCA2-0D19-9754-204A-08E0FB53E833}"/>
              </a:ext>
            </a:extLst>
          </p:cNvPr>
          <p:cNvSpPr/>
          <p:nvPr/>
        </p:nvSpPr>
        <p:spPr>
          <a:xfrm>
            <a:off x="2003593" y="4645920"/>
            <a:ext cx="594778" cy="86114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8" name="矩形 27">
            <a:extLst>
              <a:ext uri="{FF2B5EF4-FFF2-40B4-BE49-F238E27FC236}">
                <a16:creationId xmlns:a16="http://schemas.microsoft.com/office/drawing/2014/main" id="{A909E13E-7EBC-7063-1297-6C4E60066B68}"/>
              </a:ext>
            </a:extLst>
          </p:cNvPr>
          <p:cNvSpPr/>
          <p:nvPr/>
        </p:nvSpPr>
        <p:spPr>
          <a:xfrm>
            <a:off x="5483666" y="4625783"/>
            <a:ext cx="1535837" cy="286372"/>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9" name="矩形 28">
            <a:extLst>
              <a:ext uri="{FF2B5EF4-FFF2-40B4-BE49-F238E27FC236}">
                <a16:creationId xmlns:a16="http://schemas.microsoft.com/office/drawing/2014/main" id="{BC2AF1BA-06C6-1626-3383-46E5ECC53598}"/>
              </a:ext>
            </a:extLst>
          </p:cNvPr>
          <p:cNvSpPr/>
          <p:nvPr/>
        </p:nvSpPr>
        <p:spPr>
          <a:xfrm>
            <a:off x="5483666" y="4982329"/>
            <a:ext cx="1535837" cy="58592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0" name="矩形 29">
            <a:extLst>
              <a:ext uri="{FF2B5EF4-FFF2-40B4-BE49-F238E27FC236}">
                <a16:creationId xmlns:a16="http://schemas.microsoft.com/office/drawing/2014/main" id="{1CE72479-B19C-F25C-71D5-FD7FF5AEDBB2}"/>
              </a:ext>
            </a:extLst>
          </p:cNvPr>
          <p:cNvSpPr/>
          <p:nvPr/>
        </p:nvSpPr>
        <p:spPr>
          <a:xfrm>
            <a:off x="4815081" y="5568256"/>
            <a:ext cx="2204422" cy="393424"/>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BB6E254F-CC62-C050-21A2-7BC370D4CA1F}"/>
              </a:ext>
            </a:extLst>
          </p:cNvPr>
          <p:cNvSpPr/>
          <p:nvPr/>
        </p:nvSpPr>
        <p:spPr>
          <a:xfrm>
            <a:off x="4815082" y="4628064"/>
            <a:ext cx="594778" cy="86114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6" name="矩形 35">
            <a:extLst>
              <a:ext uri="{FF2B5EF4-FFF2-40B4-BE49-F238E27FC236}">
                <a16:creationId xmlns:a16="http://schemas.microsoft.com/office/drawing/2014/main" id="{C4235BE8-E1A0-1F2E-CA3B-0F445F15D367}"/>
              </a:ext>
            </a:extLst>
          </p:cNvPr>
          <p:cNvSpPr/>
          <p:nvPr/>
        </p:nvSpPr>
        <p:spPr>
          <a:xfrm>
            <a:off x="8356673" y="4643639"/>
            <a:ext cx="1535837" cy="28637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8" name="矩形 37">
            <a:extLst>
              <a:ext uri="{FF2B5EF4-FFF2-40B4-BE49-F238E27FC236}">
                <a16:creationId xmlns:a16="http://schemas.microsoft.com/office/drawing/2014/main" id="{B8F0227B-4418-D4F5-4C28-5EEBDD8A36B8}"/>
              </a:ext>
            </a:extLst>
          </p:cNvPr>
          <p:cNvSpPr/>
          <p:nvPr/>
        </p:nvSpPr>
        <p:spPr>
          <a:xfrm>
            <a:off x="8356673" y="5000185"/>
            <a:ext cx="1535837" cy="58592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0" name="矩形 39">
            <a:extLst>
              <a:ext uri="{FF2B5EF4-FFF2-40B4-BE49-F238E27FC236}">
                <a16:creationId xmlns:a16="http://schemas.microsoft.com/office/drawing/2014/main" id="{E50F179A-A9CB-2584-0197-E5D386226D2F}"/>
              </a:ext>
            </a:extLst>
          </p:cNvPr>
          <p:cNvSpPr/>
          <p:nvPr/>
        </p:nvSpPr>
        <p:spPr>
          <a:xfrm>
            <a:off x="7688088" y="5586112"/>
            <a:ext cx="2204422" cy="393424"/>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5CED4E0-34E1-2832-0CE6-AAA032895B8D}"/>
              </a:ext>
            </a:extLst>
          </p:cNvPr>
          <p:cNvSpPr/>
          <p:nvPr/>
        </p:nvSpPr>
        <p:spPr>
          <a:xfrm>
            <a:off x="7688089" y="4645920"/>
            <a:ext cx="594778" cy="86114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46" name="直线箭头连接符 45">
            <a:extLst>
              <a:ext uri="{FF2B5EF4-FFF2-40B4-BE49-F238E27FC236}">
                <a16:creationId xmlns:a16="http://schemas.microsoft.com/office/drawing/2014/main" id="{E9491770-220C-8DBF-E121-7724D13238E4}"/>
              </a:ext>
            </a:extLst>
          </p:cNvPr>
          <p:cNvCxnSpPr/>
          <p:nvPr/>
        </p:nvCxnSpPr>
        <p:spPr>
          <a:xfrm>
            <a:off x="4367814" y="5291091"/>
            <a:ext cx="3284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线箭头连接符 49">
            <a:extLst>
              <a:ext uri="{FF2B5EF4-FFF2-40B4-BE49-F238E27FC236}">
                <a16:creationId xmlns:a16="http://schemas.microsoft.com/office/drawing/2014/main" id="{F3CF6081-77A3-C044-99F0-516B448F4BB1}"/>
              </a:ext>
            </a:extLst>
          </p:cNvPr>
          <p:cNvCxnSpPr/>
          <p:nvPr/>
        </p:nvCxnSpPr>
        <p:spPr>
          <a:xfrm>
            <a:off x="7182035" y="5291091"/>
            <a:ext cx="40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7719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2455B-CE22-1626-05EA-06A50BF0922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225B9EE-39AC-C881-0B20-EB95D511862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FEBA94D-4582-0AA9-E34F-555D68307ED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9EC06C52-00E8-B475-9DCF-96F7AE9C7EF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软件过程模型：阶段化开发</a:t>
            </a:r>
          </a:p>
        </p:txBody>
      </p:sp>
      <p:sp>
        <p:nvSpPr>
          <p:cNvPr id="5" name="日期占位符 4">
            <a:extLst>
              <a:ext uri="{FF2B5EF4-FFF2-40B4-BE49-F238E27FC236}">
                <a16:creationId xmlns:a16="http://schemas.microsoft.com/office/drawing/2014/main" id="{9615307C-F46B-33FC-2CCB-1C15C1295A84}"/>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F94ADAB-DC54-1A6B-44DB-D8BE17884943}"/>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630FFFF9-7524-DB7B-12FD-B3B492419A42}"/>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4D4C55D-F7F4-A9A6-48F9-6A586BEFEB15}"/>
              </a:ext>
            </a:extLst>
          </p:cNvPr>
          <p:cNvPicPr>
            <a:picLocks noChangeAspect="1"/>
          </p:cNvPicPr>
          <p:nvPr/>
        </p:nvPicPr>
        <p:blipFill>
          <a:blip r:embed="rId2"/>
          <a:stretch>
            <a:fillRect/>
          </a:stretch>
        </p:blipFill>
        <p:spPr>
          <a:xfrm>
            <a:off x="11353800" y="0"/>
            <a:ext cx="838199" cy="818771"/>
          </a:xfrm>
          <a:prstGeom prst="rect">
            <a:avLst/>
          </a:prstGeom>
        </p:spPr>
      </p:pic>
      <p:sp>
        <p:nvSpPr>
          <p:cNvPr id="47" name="文本框 46">
            <a:extLst>
              <a:ext uri="{FF2B5EF4-FFF2-40B4-BE49-F238E27FC236}">
                <a16:creationId xmlns:a16="http://schemas.microsoft.com/office/drawing/2014/main" id="{3AE4EACC-84B4-4D59-A120-EBABB5A432AA}"/>
              </a:ext>
            </a:extLst>
          </p:cNvPr>
          <p:cNvSpPr txBox="1"/>
          <p:nvPr/>
        </p:nvSpPr>
        <p:spPr>
          <a:xfrm>
            <a:off x="736847" y="1418314"/>
            <a:ext cx="1107996" cy="369332"/>
          </a:xfrm>
          <a:prstGeom prst="rect">
            <a:avLst/>
          </a:prstGeom>
          <a:noFill/>
        </p:spPr>
        <p:txBody>
          <a:bodyPr vert="horz" wrap="none" rtlCol="0">
            <a:spAutoFit/>
          </a:bodyPr>
          <a:lstStyle/>
          <a:p>
            <a:r>
              <a:rPr kumimoji="1" lang="zh-CN" altLang="en-US" dirty="0"/>
              <a:t>增量开发</a:t>
            </a:r>
          </a:p>
        </p:txBody>
      </p:sp>
      <p:sp>
        <p:nvSpPr>
          <p:cNvPr id="48" name="文本框 47">
            <a:extLst>
              <a:ext uri="{FF2B5EF4-FFF2-40B4-BE49-F238E27FC236}">
                <a16:creationId xmlns:a16="http://schemas.microsoft.com/office/drawing/2014/main" id="{EDC6309C-9B69-68F8-5253-6092C23A7A5D}"/>
              </a:ext>
            </a:extLst>
          </p:cNvPr>
          <p:cNvSpPr txBox="1"/>
          <p:nvPr/>
        </p:nvSpPr>
        <p:spPr>
          <a:xfrm>
            <a:off x="10245804" y="3947794"/>
            <a:ext cx="1107996" cy="369332"/>
          </a:xfrm>
          <a:prstGeom prst="rect">
            <a:avLst/>
          </a:prstGeom>
          <a:noFill/>
        </p:spPr>
        <p:txBody>
          <a:bodyPr vert="horz" wrap="none" rtlCol="0">
            <a:spAutoFit/>
          </a:bodyPr>
          <a:lstStyle/>
          <a:p>
            <a:r>
              <a:rPr kumimoji="1" lang="zh-CN" altLang="en-US" dirty="0"/>
              <a:t>迭代开发</a:t>
            </a:r>
          </a:p>
        </p:txBody>
      </p:sp>
      <p:pic>
        <p:nvPicPr>
          <p:cNvPr id="19" name="图片 18" descr="人不同表情的照片&#10;&#10;描述已自动生成">
            <a:extLst>
              <a:ext uri="{FF2B5EF4-FFF2-40B4-BE49-F238E27FC236}">
                <a16:creationId xmlns:a16="http://schemas.microsoft.com/office/drawing/2014/main" id="{CEAE8F81-6713-9570-34A7-7A14AB8F660E}"/>
              </a:ext>
            </a:extLst>
          </p:cNvPr>
          <p:cNvPicPr>
            <a:picLocks noChangeAspect="1"/>
          </p:cNvPicPr>
          <p:nvPr/>
        </p:nvPicPr>
        <p:blipFill>
          <a:blip r:embed="rId3"/>
          <a:stretch>
            <a:fillRect/>
          </a:stretch>
        </p:blipFill>
        <p:spPr>
          <a:xfrm>
            <a:off x="2003592" y="858628"/>
            <a:ext cx="5984814" cy="2507922"/>
          </a:xfrm>
          <a:prstGeom prst="rect">
            <a:avLst/>
          </a:prstGeom>
        </p:spPr>
      </p:pic>
      <p:pic>
        <p:nvPicPr>
          <p:cNvPr id="31" name="图片 30" descr="卡通人物&#10;&#10;中度可信度描述已自动生成">
            <a:extLst>
              <a:ext uri="{FF2B5EF4-FFF2-40B4-BE49-F238E27FC236}">
                <a16:creationId xmlns:a16="http://schemas.microsoft.com/office/drawing/2014/main" id="{324DBEE3-EB3B-2930-D02F-8AC6D472E644}"/>
              </a:ext>
            </a:extLst>
          </p:cNvPr>
          <p:cNvPicPr>
            <a:picLocks noChangeAspect="1"/>
          </p:cNvPicPr>
          <p:nvPr/>
        </p:nvPicPr>
        <p:blipFill>
          <a:blip r:embed="rId4"/>
          <a:stretch>
            <a:fillRect/>
          </a:stretch>
        </p:blipFill>
        <p:spPr>
          <a:xfrm>
            <a:off x="3581400" y="3452237"/>
            <a:ext cx="6578600" cy="2527300"/>
          </a:xfrm>
          <a:prstGeom prst="rect">
            <a:avLst/>
          </a:prstGeom>
        </p:spPr>
      </p:pic>
    </p:spTree>
    <p:extLst>
      <p:ext uri="{BB962C8B-B14F-4D97-AF65-F5344CB8AC3E}">
        <p14:creationId xmlns:p14="http://schemas.microsoft.com/office/powerpoint/2010/main" val="2888256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228CC-7B0D-E38D-B197-61B2F589ECA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E38D17F-5249-FEA7-EE98-AEA7EE07E84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0A7AB0B-C0FA-80FB-0FCE-D585EEDCF15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A41F83C-0672-8221-0DE4-8BE831E8FFC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软件过程模型：阶段化开发</a:t>
            </a:r>
          </a:p>
        </p:txBody>
      </p:sp>
      <p:sp>
        <p:nvSpPr>
          <p:cNvPr id="5" name="日期占位符 4">
            <a:extLst>
              <a:ext uri="{FF2B5EF4-FFF2-40B4-BE49-F238E27FC236}">
                <a16:creationId xmlns:a16="http://schemas.microsoft.com/office/drawing/2014/main" id="{E08B7D89-9838-D9DA-6BC2-E1AA5F3BBF6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325E09C-22C5-2120-9868-96808464893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B7972DB0-F963-BEB5-B44B-98C8B6627C93}"/>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D3F21B63-7E33-5A99-92EB-759414CF8D21}"/>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73829D26-3927-A5D8-DD57-5727210995DB}"/>
              </a:ext>
            </a:extLst>
          </p:cNvPr>
          <p:cNvSpPr txBox="1"/>
          <p:nvPr/>
        </p:nvSpPr>
        <p:spPr>
          <a:xfrm>
            <a:off x="641633" y="864993"/>
            <a:ext cx="10712167" cy="499560"/>
          </a:xfrm>
          <a:prstGeom prst="rect">
            <a:avLst/>
          </a:prstGeom>
          <a:solidFill>
            <a:schemeClr val="bg2"/>
          </a:solidFill>
        </p:spPr>
        <p:txBody>
          <a:bodyPr wrap="square" rtlCol="0">
            <a:spAutoFit/>
          </a:bodyPr>
          <a:lstStyle/>
          <a:p>
            <a:pPr>
              <a:lnSpc>
                <a:spcPct val="150000"/>
              </a:lnSpc>
            </a:pPr>
            <a:r>
              <a:rPr lang="zh-CN" altLang="en-US" sz="2000" dirty="0">
                <a:solidFill>
                  <a:srgbClr val="0018C0"/>
                </a:solidFill>
                <a:effectLst/>
                <a:latin typeface="+mn-ea"/>
              </a:rPr>
              <a:t>螺旋模型</a:t>
            </a:r>
            <a:r>
              <a:rPr lang="zh-CN" altLang="en-US" sz="2000" dirty="0">
                <a:effectLst/>
                <a:latin typeface="+mn-ea"/>
              </a:rPr>
              <a:t>把开发活动和风险管理结合起来，以将风险降到最小并控制风险（</a:t>
            </a:r>
            <a:r>
              <a:rPr lang="en-US" altLang="zh-CN" sz="2000" dirty="0">
                <a:effectLst/>
                <a:latin typeface="+mn-ea"/>
              </a:rPr>
              <a:t>Boehm</a:t>
            </a:r>
            <a:r>
              <a:rPr lang="zh-CN" altLang="en-US" sz="2000" dirty="0">
                <a:effectLst/>
                <a:latin typeface="+mn-ea"/>
              </a:rPr>
              <a:t> </a:t>
            </a:r>
            <a:r>
              <a:rPr lang="en-US" altLang="zh-CN" sz="2000" dirty="0">
                <a:effectLst/>
                <a:latin typeface="+mn-ea"/>
              </a:rPr>
              <a:t>1988</a:t>
            </a:r>
            <a:r>
              <a:rPr lang="zh-CN" altLang="en-US" sz="2000" dirty="0">
                <a:effectLst/>
                <a:latin typeface="+mn-ea"/>
              </a:rPr>
              <a:t>）。</a:t>
            </a:r>
          </a:p>
        </p:txBody>
      </p:sp>
      <p:cxnSp>
        <p:nvCxnSpPr>
          <p:cNvPr id="43" name="直线箭头连接符 42">
            <a:extLst>
              <a:ext uri="{FF2B5EF4-FFF2-40B4-BE49-F238E27FC236}">
                <a16:creationId xmlns:a16="http://schemas.microsoft.com/office/drawing/2014/main" id="{FACD38DF-C40D-A7CD-9E7D-8D95674DDF2C}"/>
              </a:ext>
            </a:extLst>
          </p:cNvPr>
          <p:cNvCxnSpPr>
            <a:cxnSpLocks/>
          </p:cNvCxnSpPr>
          <p:nvPr/>
        </p:nvCxnSpPr>
        <p:spPr>
          <a:xfrm>
            <a:off x="1565044" y="3820832"/>
            <a:ext cx="8617643" cy="3193"/>
          </a:xfrm>
          <a:prstGeom prst="straightConnector1">
            <a:avLst/>
          </a:prstGeom>
          <a:ln>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7" name="爆炸形 1 16">
            <a:extLst>
              <a:ext uri="{FF2B5EF4-FFF2-40B4-BE49-F238E27FC236}">
                <a16:creationId xmlns:a16="http://schemas.microsoft.com/office/drawing/2014/main" id="{8FE721D2-F4BC-793B-3B92-6E8A2CFD3436}"/>
              </a:ext>
            </a:extLst>
          </p:cNvPr>
          <p:cNvSpPr/>
          <p:nvPr/>
        </p:nvSpPr>
        <p:spPr>
          <a:xfrm>
            <a:off x="4225031" y="3487250"/>
            <a:ext cx="914400" cy="658738"/>
          </a:xfrm>
          <a:prstGeom prst="irregularSeal1">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DAFCB855-4315-B3A1-56FF-FE1B04308538}"/>
              </a:ext>
            </a:extLst>
          </p:cNvPr>
          <p:cNvSpPr txBox="1"/>
          <p:nvPr/>
        </p:nvSpPr>
        <p:spPr>
          <a:xfrm>
            <a:off x="4359065" y="3631953"/>
            <a:ext cx="646331" cy="369332"/>
          </a:xfrm>
          <a:prstGeom prst="rect">
            <a:avLst/>
          </a:prstGeom>
          <a:noFill/>
        </p:spPr>
        <p:txBody>
          <a:bodyPr wrap="none" rtlCol="0">
            <a:spAutoFit/>
          </a:bodyPr>
          <a:lstStyle/>
          <a:p>
            <a:r>
              <a:rPr kumimoji="1" lang="zh-CN" altLang="en-US" dirty="0"/>
              <a:t>开始</a:t>
            </a:r>
          </a:p>
        </p:txBody>
      </p:sp>
      <p:sp>
        <p:nvSpPr>
          <p:cNvPr id="34" name="任意形状 33">
            <a:extLst>
              <a:ext uri="{FF2B5EF4-FFF2-40B4-BE49-F238E27FC236}">
                <a16:creationId xmlns:a16="http://schemas.microsoft.com/office/drawing/2014/main" id="{F7499540-1D44-CAD8-B64A-AC820C4654BF}"/>
              </a:ext>
            </a:extLst>
          </p:cNvPr>
          <p:cNvSpPr/>
          <p:nvPr/>
        </p:nvSpPr>
        <p:spPr>
          <a:xfrm>
            <a:off x="2201598" y="1346508"/>
            <a:ext cx="7079233" cy="5156611"/>
          </a:xfrm>
          <a:custGeom>
            <a:avLst/>
            <a:gdLst>
              <a:gd name="connsiteX0" fmla="*/ 2512444 w 7079233"/>
              <a:gd name="connsiteY0" fmla="*/ 2253613 h 5156611"/>
              <a:gd name="connsiteX1" fmla="*/ 3497866 w 7079233"/>
              <a:gd name="connsiteY1" fmla="*/ 1756464 h 5156611"/>
              <a:gd name="connsiteX2" fmla="*/ 4660841 w 7079233"/>
              <a:gd name="connsiteY2" fmla="*/ 2440044 h 5156611"/>
              <a:gd name="connsiteX3" fmla="*/ 4296856 w 7079233"/>
              <a:gd name="connsiteY3" fmla="*/ 2999337 h 5156611"/>
              <a:gd name="connsiteX4" fmla="*/ 3293679 w 7079233"/>
              <a:gd name="connsiteY4" fmla="*/ 3247912 h 5156611"/>
              <a:gd name="connsiteX5" fmla="*/ 2228359 w 7079233"/>
              <a:gd name="connsiteY5" fmla="*/ 3212401 h 5156611"/>
              <a:gd name="connsiteX6" fmla="*/ 1518145 w 7079233"/>
              <a:gd name="connsiteY6" fmla="*/ 2475555 h 5156611"/>
              <a:gd name="connsiteX7" fmla="*/ 2059683 w 7079233"/>
              <a:gd name="connsiteY7" fmla="*/ 1632176 h 5156611"/>
              <a:gd name="connsiteX8" fmla="*/ 3231536 w 7079233"/>
              <a:gd name="connsiteY8" fmla="*/ 1152782 h 5156611"/>
              <a:gd name="connsiteX9" fmla="*/ 4394510 w 7079233"/>
              <a:gd name="connsiteY9" fmla="*/ 1312580 h 5156611"/>
              <a:gd name="connsiteX10" fmla="*/ 5415443 w 7079233"/>
              <a:gd name="connsiteY10" fmla="*/ 2475555 h 5156611"/>
              <a:gd name="connsiteX11" fmla="*/ 4971559 w 7079233"/>
              <a:gd name="connsiteY11" fmla="*/ 3531997 h 5156611"/>
              <a:gd name="connsiteX12" fmla="*/ 3142759 w 7079233"/>
              <a:gd name="connsiteY12" fmla="*/ 3922615 h 5156611"/>
              <a:gd name="connsiteX13" fmla="*/ 1553656 w 7079233"/>
              <a:gd name="connsiteY13" fmla="*/ 3727306 h 5156611"/>
              <a:gd name="connsiteX14" fmla="*/ 852320 w 7079233"/>
              <a:gd name="connsiteY14" fmla="*/ 2475555 h 5156611"/>
              <a:gd name="connsiteX15" fmla="*/ 1606922 w 7079233"/>
              <a:gd name="connsiteY15" fmla="*/ 1161660 h 5156611"/>
              <a:gd name="connsiteX16" fmla="*/ 3151637 w 7079233"/>
              <a:gd name="connsiteY16" fmla="*/ 628999 h 5156611"/>
              <a:gd name="connsiteX17" fmla="*/ 4980437 w 7079233"/>
              <a:gd name="connsiteY17" fmla="*/ 842064 h 5156611"/>
              <a:gd name="connsiteX18" fmla="*/ 6178922 w 7079233"/>
              <a:gd name="connsiteY18" fmla="*/ 2484432 h 5156611"/>
              <a:gd name="connsiteX19" fmla="*/ 5681773 w 7079233"/>
              <a:gd name="connsiteY19" fmla="*/ 3833838 h 5156611"/>
              <a:gd name="connsiteX20" fmla="*/ 3906239 w 7079233"/>
              <a:gd name="connsiteY20" fmla="*/ 4526297 h 5156611"/>
              <a:gd name="connsiteX21" fmla="*/ 1447124 w 7079233"/>
              <a:gd name="connsiteY21" fmla="*/ 4410887 h 5156611"/>
              <a:gd name="connsiteX22" fmla="*/ 248639 w 7079233"/>
              <a:gd name="connsiteY22" fmla="*/ 2892805 h 5156611"/>
              <a:gd name="connsiteX23" fmla="*/ 64 w 7079233"/>
              <a:gd name="connsiteY23" fmla="*/ 2475555 h 5156611"/>
              <a:gd name="connsiteX24" fmla="*/ 222006 w 7079233"/>
              <a:gd name="connsiteY24" fmla="*/ 1969528 h 5156611"/>
              <a:gd name="connsiteX25" fmla="*/ 630378 w 7079233"/>
              <a:gd name="connsiteY25" fmla="*/ 1028495 h 5156611"/>
              <a:gd name="connsiteX26" fmla="*/ 2778775 w 7079233"/>
              <a:gd name="connsiteY26" fmla="*/ 60829 h 5156611"/>
              <a:gd name="connsiteX27" fmla="*/ 5832693 w 7079233"/>
              <a:gd name="connsiteY27" fmla="*/ 362669 h 5156611"/>
              <a:gd name="connsiteX28" fmla="*/ 7066689 w 7079233"/>
              <a:gd name="connsiteY28" fmla="*/ 2484432 h 5156611"/>
              <a:gd name="connsiteX29" fmla="*/ 6365353 w 7079233"/>
              <a:gd name="connsiteY29" fmla="*/ 4242211 h 5156611"/>
              <a:gd name="connsiteX30" fmla="*/ 4714107 w 7079233"/>
              <a:gd name="connsiteY30" fmla="*/ 4970180 h 5156611"/>
              <a:gd name="connsiteX31" fmla="*/ 3329190 w 7079233"/>
              <a:gd name="connsiteY31" fmla="*/ 5156611 h 515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79233" h="5156611">
                <a:moveTo>
                  <a:pt x="2512444" y="2253613"/>
                </a:moveTo>
                <a:cubicBezTo>
                  <a:pt x="2826122" y="1989502"/>
                  <a:pt x="3139800" y="1725392"/>
                  <a:pt x="3497866" y="1756464"/>
                </a:cubicBezTo>
                <a:cubicBezTo>
                  <a:pt x="3855932" y="1787536"/>
                  <a:pt x="4527676" y="2232898"/>
                  <a:pt x="4660841" y="2440044"/>
                </a:cubicBezTo>
                <a:cubicBezTo>
                  <a:pt x="4794006" y="2647190"/>
                  <a:pt x="4524716" y="2864692"/>
                  <a:pt x="4296856" y="2999337"/>
                </a:cubicBezTo>
                <a:cubicBezTo>
                  <a:pt x="4068996" y="3133982"/>
                  <a:pt x="3638428" y="3212401"/>
                  <a:pt x="3293679" y="3247912"/>
                </a:cubicBezTo>
                <a:cubicBezTo>
                  <a:pt x="2948930" y="3283423"/>
                  <a:pt x="2524281" y="3341127"/>
                  <a:pt x="2228359" y="3212401"/>
                </a:cubicBezTo>
                <a:cubicBezTo>
                  <a:pt x="1932437" y="3083675"/>
                  <a:pt x="1546258" y="2738926"/>
                  <a:pt x="1518145" y="2475555"/>
                </a:cubicBezTo>
                <a:cubicBezTo>
                  <a:pt x="1490032" y="2212184"/>
                  <a:pt x="1774118" y="1852638"/>
                  <a:pt x="2059683" y="1632176"/>
                </a:cubicBezTo>
                <a:cubicBezTo>
                  <a:pt x="2345248" y="1411714"/>
                  <a:pt x="2842398" y="1206048"/>
                  <a:pt x="3231536" y="1152782"/>
                </a:cubicBezTo>
                <a:cubicBezTo>
                  <a:pt x="3620674" y="1099516"/>
                  <a:pt x="4030525" y="1092118"/>
                  <a:pt x="4394510" y="1312580"/>
                </a:cubicBezTo>
                <a:cubicBezTo>
                  <a:pt x="4758495" y="1533042"/>
                  <a:pt x="5319268" y="2105652"/>
                  <a:pt x="5415443" y="2475555"/>
                </a:cubicBezTo>
                <a:cubicBezTo>
                  <a:pt x="5511618" y="2845458"/>
                  <a:pt x="5350339" y="3290820"/>
                  <a:pt x="4971559" y="3531997"/>
                </a:cubicBezTo>
                <a:cubicBezTo>
                  <a:pt x="4592779" y="3773174"/>
                  <a:pt x="3712409" y="3890064"/>
                  <a:pt x="3142759" y="3922615"/>
                </a:cubicBezTo>
                <a:cubicBezTo>
                  <a:pt x="2573109" y="3955166"/>
                  <a:pt x="1935396" y="3968483"/>
                  <a:pt x="1553656" y="3727306"/>
                </a:cubicBezTo>
                <a:cubicBezTo>
                  <a:pt x="1171916" y="3486129"/>
                  <a:pt x="843442" y="2903163"/>
                  <a:pt x="852320" y="2475555"/>
                </a:cubicBezTo>
                <a:cubicBezTo>
                  <a:pt x="861198" y="2047947"/>
                  <a:pt x="1223703" y="1469419"/>
                  <a:pt x="1606922" y="1161660"/>
                </a:cubicBezTo>
                <a:cubicBezTo>
                  <a:pt x="1990141" y="853901"/>
                  <a:pt x="2589385" y="682265"/>
                  <a:pt x="3151637" y="628999"/>
                </a:cubicBezTo>
                <a:cubicBezTo>
                  <a:pt x="3713889" y="575733"/>
                  <a:pt x="4475890" y="532825"/>
                  <a:pt x="4980437" y="842064"/>
                </a:cubicBezTo>
                <a:cubicBezTo>
                  <a:pt x="5484985" y="1151303"/>
                  <a:pt x="6062033" y="1985803"/>
                  <a:pt x="6178922" y="2484432"/>
                </a:cubicBezTo>
                <a:cubicBezTo>
                  <a:pt x="6295811" y="2983061"/>
                  <a:pt x="6060554" y="3493527"/>
                  <a:pt x="5681773" y="3833838"/>
                </a:cubicBezTo>
                <a:cubicBezTo>
                  <a:pt x="5302993" y="4174149"/>
                  <a:pt x="4612014" y="4430122"/>
                  <a:pt x="3906239" y="4526297"/>
                </a:cubicBezTo>
                <a:cubicBezTo>
                  <a:pt x="3200464" y="4622472"/>
                  <a:pt x="2056724" y="4683136"/>
                  <a:pt x="1447124" y="4410887"/>
                </a:cubicBezTo>
                <a:cubicBezTo>
                  <a:pt x="837524" y="4138638"/>
                  <a:pt x="489816" y="3215360"/>
                  <a:pt x="248639" y="2892805"/>
                </a:cubicBezTo>
                <a:cubicBezTo>
                  <a:pt x="7462" y="2570250"/>
                  <a:pt x="4503" y="2629434"/>
                  <a:pt x="64" y="2475555"/>
                </a:cubicBezTo>
                <a:cubicBezTo>
                  <a:pt x="-4375" y="2321676"/>
                  <a:pt x="222006" y="1969528"/>
                  <a:pt x="222006" y="1969528"/>
                </a:cubicBezTo>
                <a:cubicBezTo>
                  <a:pt x="327058" y="1728351"/>
                  <a:pt x="204250" y="1346611"/>
                  <a:pt x="630378" y="1028495"/>
                </a:cubicBezTo>
                <a:cubicBezTo>
                  <a:pt x="1056506" y="710379"/>
                  <a:pt x="1911722" y="171800"/>
                  <a:pt x="2778775" y="60829"/>
                </a:cubicBezTo>
                <a:cubicBezTo>
                  <a:pt x="3645828" y="-50142"/>
                  <a:pt x="5118041" y="-41265"/>
                  <a:pt x="5832693" y="362669"/>
                </a:cubicBezTo>
                <a:cubicBezTo>
                  <a:pt x="6547345" y="766603"/>
                  <a:pt x="6977912" y="1837842"/>
                  <a:pt x="7066689" y="2484432"/>
                </a:cubicBezTo>
                <a:cubicBezTo>
                  <a:pt x="7155466" y="3131022"/>
                  <a:pt x="6757450" y="3827920"/>
                  <a:pt x="6365353" y="4242211"/>
                </a:cubicBezTo>
                <a:cubicBezTo>
                  <a:pt x="5973256" y="4656502"/>
                  <a:pt x="5220134" y="4817780"/>
                  <a:pt x="4714107" y="4970180"/>
                </a:cubicBezTo>
                <a:cubicBezTo>
                  <a:pt x="4208080" y="5122580"/>
                  <a:pt x="3768635" y="5139595"/>
                  <a:pt x="3329190" y="51566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5" name="直线箭头连接符 34">
            <a:extLst>
              <a:ext uri="{FF2B5EF4-FFF2-40B4-BE49-F238E27FC236}">
                <a16:creationId xmlns:a16="http://schemas.microsoft.com/office/drawing/2014/main" id="{EB812DF0-D24F-C17D-CC49-AEF22D1AC807}"/>
              </a:ext>
            </a:extLst>
          </p:cNvPr>
          <p:cNvCxnSpPr>
            <a:cxnSpLocks/>
          </p:cNvCxnSpPr>
          <p:nvPr/>
        </p:nvCxnSpPr>
        <p:spPr>
          <a:xfrm flipH="1" flipV="1">
            <a:off x="5681899" y="1336261"/>
            <a:ext cx="59315" cy="5156611"/>
          </a:xfrm>
          <a:prstGeom prst="straightConnector1">
            <a:avLst/>
          </a:prstGeom>
          <a:ln>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1" name="文本框 40">
            <a:extLst>
              <a:ext uri="{FF2B5EF4-FFF2-40B4-BE49-F238E27FC236}">
                <a16:creationId xmlns:a16="http://schemas.microsoft.com/office/drawing/2014/main" id="{61721628-61DF-4C62-2173-3310CC47467E}"/>
              </a:ext>
            </a:extLst>
          </p:cNvPr>
          <p:cNvSpPr txBox="1"/>
          <p:nvPr/>
        </p:nvSpPr>
        <p:spPr>
          <a:xfrm>
            <a:off x="1819116" y="5473221"/>
            <a:ext cx="646331" cy="369332"/>
          </a:xfrm>
          <a:prstGeom prst="rect">
            <a:avLst/>
          </a:prstGeom>
          <a:noFill/>
        </p:spPr>
        <p:txBody>
          <a:bodyPr wrap="none" rtlCol="0">
            <a:spAutoFit/>
          </a:bodyPr>
          <a:lstStyle/>
          <a:p>
            <a:r>
              <a:rPr kumimoji="1" lang="zh-CN" altLang="en-US" dirty="0"/>
              <a:t>计划</a:t>
            </a:r>
          </a:p>
        </p:txBody>
      </p:sp>
      <p:sp>
        <p:nvSpPr>
          <p:cNvPr id="44" name="文本框 43">
            <a:extLst>
              <a:ext uri="{FF2B5EF4-FFF2-40B4-BE49-F238E27FC236}">
                <a16:creationId xmlns:a16="http://schemas.microsoft.com/office/drawing/2014/main" id="{6D6D4EF8-7107-81D7-F750-17D479035294}"/>
              </a:ext>
            </a:extLst>
          </p:cNvPr>
          <p:cNvSpPr txBox="1"/>
          <p:nvPr/>
        </p:nvSpPr>
        <p:spPr>
          <a:xfrm>
            <a:off x="1821879" y="1634649"/>
            <a:ext cx="1338828" cy="923330"/>
          </a:xfrm>
          <a:prstGeom prst="rect">
            <a:avLst/>
          </a:prstGeom>
          <a:noFill/>
        </p:spPr>
        <p:txBody>
          <a:bodyPr wrap="none" rtlCol="0">
            <a:spAutoFit/>
          </a:bodyPr>
          <a:lstStyle/>
          <a:p>
            <a:r>
              <a:rPr kumimoji="1" lang="zh-CN" altLang="en-US" dirty="0"/>
              <a:t>确定目标、</a:t>
            </a:r>
            <a:endParaRPr kumimoji="1" lang="en-US" altLang="zh-CN" dirty="0"/>
          </a:p>
          <a:p>
            <a:r>
              <a:rPr kumimoji="1" lang="zh-CN" altLang="en-US" dirty="0"/>
              <a:t>可选方案</a:t>
            </a:r>
            <a:endParaRPr kumimoji="1" lang="en-US" altLang="zh-CN" dirty="0"/>
          </a:p>
          <a:p>
            <a:r>
              <a:rPr kumimoji="1" lang="zh-CN" altLang="en-US" dirty="0"/>
              <a:t>及约束</a:t>
            </a:r>
          </a:p>
        </p:txBody>
      </p:sp>
      <p:sp>
        <p:nvSpPr>
          <p:cNvPr id="49" name="文本框 40">
            <a:extLst>
              <a:ext uri="{FF2B5EF4-FFF2-40B4-BE49-F238E27FC236}">
                <a16:creationId xmlns:a16="http://schemas.microsoft.com/office/drawing/2014/main" id="{61721628-61DF-4C62-2173-3310CC47467E}"/>
              </a:ext>
            </a:extLst>
          </p:cNvPr>
          <p:cNvSpPr txBox="1"/>
          <p:nvPr/>
        </p:nvSpPr>
        <p:spPr>
          <a:xfrm>
            <a:off x="9007343" y="1635153"/>
            <a:ext cx="1569660"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评估可选方案</a:t>
            </a:r>
            <a:endParaRPr kumimoji="1" lang="en-US" altLang="zh-CN" dirty="0"/>
          </a:p>
          <a:p>
            <a:r>
              <a:rPr kumimoji="1" lang="zh-CN" altLang="en-US" dirty="0"/>
              <a:t>及风险</a:t>
            </a:r>
          </a:p>
        </p:txBody>
      </p:sp>
      <p:sp>
        <p:nvSpPr>
          <p:cNvPr id="51" name="文本框 40">
            <a:extLst>
              <a:ext uri="{FF2B5EF4-FFF2-40B4-BE49-F238E27FC236}">
                <a16:creationId xmlns:a16="http://schemas.microsoft.com/office/drawing/2014/main" id="{61721628-61DF-4C62-2173-3310CC47467E}"/>
              </a:ext>
            </a:extLst>
          </p:cNvPr>
          <p:cNvSpPr txBox="1"/>
          <p:nvPr/>
        </p:nvSpPr>
        <p:spPr>
          <a:xfrm>
            <a:off x="9280831" y="5383477"/>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开发与测试</a:t>
            </a:r>
          </a:p>
        </p:txBody>
      </p:sp>
      <p:sp>
        <p:nvSpPr>
          <p:cNvPr id="52" name="文本框 51">
            <a:extLst>
              <a:ext uri="{FF2B5EF4-FFF2-40B4-BE49-F238E27FC236}">
                <a16:creationId xmlns:a16="http://schemas.microsoft.com/office/drawing/2014/main" id="{FBE4B1CA-1FC7-6B5F-5D4D-B53AC287248C}"/>
              </a:ext>
            </a:extLst>
          </p:cNvPr>
          <p:cNvSpPr txBox="1"/>
          <p:nvPr/>
        </p:nvSpPr>
        <p:spPr>
          <a:xfrm>
            <a:off x="4693637" y="4073257"/>
            <a:ext cx="889987" cy="430887"/>
          </a:xfrm>
          <a:prstGeom prst="rect">
            <a:avLst/>
          </a:prstGeom>
          <a:solidFill>
            <a:schemeClr val="accent1">
              <a:lumMod val="20000"/>
              <a:lumOff val="80000"/>
            </a:schemeClr>
          </a:solidFill>
        </p:spPr>
        <p:txBody>
          <a:bodyPr wrap="none" rtlCol="0">
            <a:spAutoFit/>
          </a:bodyPr>
          <a:lstStyle/>
          <a:p>
            <a:r>
              <a:rPr kumimoji="1" lang="zh-CN" altLang="en-US" sz="1100" dirty="0"/>
              <a:t>需求、生命</a:t>
            </a:r>
            <a:endParaRPr kumimoji="1" lang="en-US" altLang="zh-CN" sz="1100" dirty="0"/>
          </a:p>
          <a:p>
            <a:r>
              <a:rPr kumimoji="1" lang="zh-CN" altLang="en-US" sz="1100" dirty="0"/>
              <a:t>周期计划</a:t>
            </a:r>
          </a:p>
        </p:txBody>
      </p:sp>
      <p:sp>
        <p:nvSpPr>
          <p:cNvPr id="53" name="文本框 52">
            <a:extLst>
              <a:ext uri="{FF2B5EF4-FFF2-40B4-BE49-F238E27FC236}">
                <a16:creationId xmlns:a16="http://schemas.microsoft.com/office/drawing/2014/main" id="{FA2879BB-865B-940B-9156-36D42720EF4F}"/>
              </a:ext>
            </a:extLst>
          </p:cNvPr>
          <p:cNvSpPr txBox="1"/>
          <p:nvPr/>
        </p:nvSpPr>
        <p:spPr>
          <a:xfrm>
            <a:off x="3833552" y="4756772"/>
            <a:ext cx="748923" cy="261610"/>
          </a:xfrm>
          <a:prstGeom prst="rect">
            <a:avLst/>
          </a:prstGeom>
          <a:solidFill>
            <a:schemeClr val="accent1">
              <a:lumMod val="20000"/>
              <a:lumOff val="80000"/>
            </a:schemeClr>
          </a:solidFill>
        </p:spPr>
        <p:txBody>
          <a:bodyPr wrap="none" rtlCol="0">
            <a:spAutoFit/>
          </a:bodyPr>
          <a:lstStyle/>
          <a:p>
            <a:r>
              <a:rPr kumimoji="1" lang="zh-CN" altLang="en-US" sz="1100" dirty="0"/>
              <a:t>开发计划</a:t>
            </a:r>
          </a:p>
        </p:txBody>
      </p:sp>
      <p:sp>
        <p:nvSpPr>
          <p:cNvPr id="54" name="文本框 51">
            <a:extLst>
              <a:ext uri="{FF2B5EF4-FFF2-40B4-BE49-F238E27FC236}">
                <a16:creationId xmlns:a16="http://schemas.microsoft.com/office/drawing/2014/main" id="{FBE4B1CA-1FC7-6B5F-5D4D-B53AC287248C}"/>
              </a:ext>
            </a:extLst>
          </p:cNvPr>
          <p:cNvSpPr txBox="1"/>
          <p:nvPr/>
        </p:nvSpPr>
        <p:spPr>
          <a:xfrm>
            <a:off x="3665017" y="5386744"/>
            <a:ext cx="1172116" cy="261610"/>
          </a:xfrm>
          <a:prstGeom prst="rect">
            <a:avLst/>
          </a:prstGeom>
          <a:solidFill>
            <a:schemeClr val="accent1">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集成和测试计划</a:t>
            </a:r>
          </a:p>
        </p:txBody>
      </p:sp>
      <p:sp>
        <p:nvSpPr>
          <p:cNvPr id="55" name="文本框 51">
            <a:extLst>
              <a:ext uri="{FF2B5EF4-FFF2-40B4-BE49-F238E27FC236}">
                <a16:creationId xmlns:a16="http://schemas.microsoft.com/office/drawing/2014/main" id="{FBE4B1CA-1FC7-6B5F-5D4D-B53AC287248C}"/>
              </a:ext>
            </a:extLst>
          </p:cNvPr>
          <p:cNvSpPr txBox="1"/>
          <p:nvPr/>
        </p:nvSpPr>
        <p:spPr>
          <a:xfrm>
            <a:off x="5035174" y="3343485"/>
            <a:ext cx="838691" cy="261610"/>
          </a:xfrm>
          <a:prstGeom prst="rect">
            <a:avLst/>
          </a:prstGeom>
          <a:solidFill>
            <a:schemeClr val="accent6">
              <a:lumMod val="20000"/>
              <a:lumOff val="80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可选方案</a:t>
            </a:r>
            <a:r>
              <a:rPr kumimoji="1" lang="en-US" altLang="zh-CN" sz="1100" dirty="0"/>
              <a:t>1</a:t>
            </a:r>
          </a:p>
        </p:txBody>
      </p:sp>
      <p:sp>
        <p:nvSpPr>
          <p:cNvPr id="56" name="文本框 51">
            <a:extLst>
              <a:ext uri="{FF2B5EF4-FFF2-40B4-BE49-F238E27FC236}">
                <a16:creationId xmlns:a16="http://schemas.microsoft.com/office/drawing/2014/main" id="{FBE4B1CA-1FC7-6B5F-5D4D-B53AC287248C}"/>
              </a:ext>
            </a:extLst>
          </p:cNvPr>
          <p:cNvSpPr txBox="1"/>
          <p:nvPr/>
        </p:nvSpPr>
        <p:spPr>
          <a:xfrm>
            <a:off x="4989576" y="2972111"/>
            <a:ext cx="556563" cy="261610"/>
          </a:xfrm>
          <a:prstGeom prst="rect">
            <a:avLst/>
          </a:prstGeom>
          <a:solidFill>
            <a:schemeClr val="accent6">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约束</a:t>
            </a:r>
            <a:r>
              <a:rPr kumimoji="1" lang="en-US" altLang="zh-CN" sz="1100" dirty="0"/>
              <a:t>1</a:t>
            </a:r>
            <a:endParaRPr kumimoji="1" lang="zh-CN" altLang="en-US" sz="1100" dirty="0"/>
          </a:p>
        </p:txBody>
      </p:sp>
      <p:sp>
        <p:nvSpPr>
          <p:cNvPr id="57" name="文本框 51">
            <a:extLst>
              <a:ext uri="{FF2B5EF4-FFF2-40B4-BE49-F238E27FC236}">
                <a16:creationId xmlns:a16="http://schemas.microsoft.com/office/drawing/2014/main" id="{3521EDED-A9EE-2CEF-0EB3-7AD599E8D992}"/>
              </a:ext>
            </a:extLst>
          </p:cNvPr>
          <p:cNvSpPr txBox="1"/>
          <p:nvPr/>
        </p:nvSpPr>
        <p:spPr>
          <a:xfrm>
            <a:off x="4044361" y="3175994"/>
            <a:ext cx="838691" cy="261610"/>
          </a:xfrm>
          <a:prstGeom prst="rect">
            <a:avLst/>
          </a:prstGeom>
          <a:solidFill>
            <a:schemeClr val="accent6">
              <a:lumMod val="20000"/>
              <a:lumOff val="80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可选方案</a:t>
            </a:r>
            <a:r>
              <a:rPr kumimoji="1" lang="en-US" altLang="zh-CN" sz="1100" dirty="0"/>
              <a:t>2</a:t>
            </a:r>
          </a:p>
        </p:txBody>
      </p:sp>
      <p:sp>
        <p:nvSpPr>
          <p:cNvPr id="58" name="文本框 51">
            <a:extLst>
              <a:ext uri="{FF2B5EF4-FFF2-40B4-BE49-F238E27FC236}">
                <a16:creationId xmlns:a16="http://schemas.microsoft.com/office/drawing/2014/main" id="{C83C837B-DD60-2147-FCEF-D79F03ACAA8D}"/>
              </a:ext>
            </a:extLst>
          </p:cNvPr>
          <p:cNvSpPr txBox="1"/>
          <p:nvPr/>
        </p:nvSpPr>
        <p:spPr>
          <a:xfrm>
            <a:off x="4443637" y="2607692"/>
            <a:ext cx="556563" cy="261610"/>
          </a:xfrm>
          <a:prstGeom prst="rect">
            <a:avLst/>
          </a:prstGeom>
          <a:solidFill>
            <a:schemeClr val="accent6">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约束</a:t>
            </a:r>
            <a:r>
              <a:rPr kumimoji="1" lang="en-US" altLang="zh-CN" sz="1100" dirty="0"/>
              <a:t>2</a:t>
            </a:r>
            <a:endParaRPr kumimoji="1" lang="zh-CN" altLang="en-US" sz="1100" dirty="0"/>
          </a:p>
        </p:txBody>
      </p:sp>
      <p:sp>
        <p:nvSpPr>
          <p:cNvPr id="59" name="文本框 51">
            <a:extLst>
              <a:ext uri="{FF2B5EF4-FFF2-40B4-BE49-F238E27FC236}">
                <a16:creationId xmlns:a16="http://schemas.microsoft.com/office/drawing/2014/main" id="{948FA872-2516-C35A-EBC2-596F2B4990D3}"/>
              </a:ext>
            </a:extLst>
          </p:cNvPr>
          <p:cNvSpPr txBox="1"/>
          <p:nvPr/>
        </p:nvSpPr>
        <p:spPr>
          <a:xfrm>
            <a:off x="3752714" y="3512767"/>
            <a:ext cx="556563" cy="261610"/>
          </a:xfrm>
          <a:prstGeom prst="rect">
            <a:avLst/>
          </a:prstGeom>
          <a:solidFill>
            <a:schemeClr val="accent6">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预算</a:t>
            </a:r>
            <a:r>
              <a:rPr kumimoji="1" lang="en-US" altLang="zh-CN" sz="1100" dirty="0"/>
              <a:t>2</a:t>
            </a:r>
            <a:endParaRPr kumimoji="1" lang="zh-CN" altLang="en-US" sz="1100" dirty="0"/>
          </a:p>
        </p:txBody>
      </p:sp>
      <p:sp>
        <p:nvSpPr>
          <p:cNvPr id="60" name="文本框 51">
            <a:extLst>
              <a:ext uri="{FF2B5EF4-FFF2-40B4-BE49-F238E27FC236}">
                <a16:creationId xmlns:a16="http://schemas.microsoft.com/office/drawing/2014/main" id="{C83C837B-DD60-2147-FCEF-D79F03ACAA8D}"/>
              </a:ext>
            </a:extLst>
          </p:cNvPr>
          <p:cNvSpPr txBox="1"/>
          <p:nvPr/>
        </p:nvSpPr>
        <p:spPr>
          <a:xfrm>
            <a:off x="5133843" y="3613778"/>
            <a:ext cx="556563" cy="261610"/>
          </a:xfrm>
          <a:prstGeom prst="rect">
            <a:avLst/>
          </a:prstGeom>
          <a:solidFill>
            <a:schemeClr val="accent6">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预算</a:t>
            </a:r>
            <a:r>
              <a:rPr kumimoji="1" lang="en-US" altLang="zh-CN" sz="1100" dirty="0"/>
              <a:t>1</a:t>
            </a:r>
            <a:endParaRPr kumimoji="1" lang="zh-CN" altLang="en-US" sz="1100" dirty="0"/>
          </a:p>
        </p:txBody>
      </p:sp>
      <p:sp>
        <p:nvSpPr>
          <p:cNvPr id="61" name="文本框 51">
            <a:extLst>
              <a:ext uri="{FF2B5EF4-FFF2-40B4-BE49-F238E27FC236}">
                <a16:creationId xmlns:a16="http://schemas.microsoft.com/office/drawing/2014/main" id="{6973C280-9E99-1807-73FF-7BF1A8D0D815}"/>
              </a:ext>
            </a:extLst>
          </p:cNvPr>
          <p:cNvSpPr txBox="1"/>
          <p:nvPr/>
        </p:nvSpPr>
        <p:spPr>
          <a:xfrm>
            <a:off x="3121841" y="3506729"/>
            <a:ext cx="556563" cy="261610"/>
          </a:xfrm>
          <a:prstGeom prst="rect">
            <a:avLst/>
          </a:prstGeom>
          <a:solidFill>
            <a:schemeClr val="accent6">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预算</a:t>
            </a:r>
            <a:r>
              <a:rPr kumimoji="1" lang="en-US" altLang="zh-CN" sz="1100" dirty="0"/>
              <a:t>3</a:t>
            </a:r>
            <a:endParaRPr kumimoji="1" lang="zh-CN" altLang="en-US" sz="1100" dirty="0"/>
          </a:p>
        </p:txBody>
      </p:sp>
      <p:sp>
        <p:nvSpPr>
          <p:cNvPr id="62" name="文本框 51">
            <a:extLst>
              <a:ext uri="{FF2B5EF4-FFF2-40B4-BE49-F238E27FC236}">
                <a16:creationId xmlns:a16="http://schemas.microsoft.com/office/drawing/2014/main" id="{948FA872-2516-C35A-EBC2-596F2B4990D3}"/>
              </a:ext>
            </a:extLst>
          </p:cNvPr>
          <p:cNvSpPr txBox="1"/>
          <p:nvPr/>
        </p:nvSpPr>
        <p:spPr>
          <a:xfrm>
            <a:off x="2391308" y="3503590"/>
            <a:ext cx="556563" cy="261610"/>
          </a:xfrm>
          <a:prstGeom prst="rect">
            <a:avLst/>
          </a:prstGeom>
          <a:solidFill>
            <a:schemeClr val="accent6">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预算</a:t>
            </a:r>
            <a:r>
              <a:rPr kumimoji="1" lang="en-US" altLang="zh-CN" sz="1100" dirty="0"/>
              <a:t>4</a:t>
            </a:r>
            <a:endParaRPr kumimoji="1" lang="zh-CN" altLang="en-US" sz="1100" dirty="0"/>
          </a:p>
        </p:txBody>
      </p:sp>
      <p:sp>
        <p:nvSpPr>
          <p:cNvPr id="63" name="文本框 51">
            <a:extLst>
              <a:ext uri="{FF2B5EF4-FFF2-40B4-BE49-F238E27FC236}">
                <a16:creationId xmlns:a16="http://schemas.microsoft.com/office/drawing/2014/main" id="{62A4E3D4-503E-10B1-AA8A-3013C6EE6B6C}"/>
              </a:ext>
            </a:extLst>
          </p:cNvPr>
          <p:cNvSpPr txBox="1"/>
          <p:nvPr/>
        </p:nvSpPr>
        <p:spPr>
          <a:xfrm>
            <a:off x="3469186" y="2813949"/>
            <a:ext cx="838691" cy="261610"/>
          </a:xfrm>
          <a:prstGeom prst="rect">
            <a:avLst/>
          </a:prstGeom>
          <a:solidFill>
            <a:schemeClr val="accent6">
              <a:lumMod val="20000"/>
              <a:lumOff val="80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可选方案</a:t>
            </a:r>
            <a:r>
              <a:rPr kumimoji="1" lang="en-US" altLang="zh-CN" sz="1100" dirty="0"/>
              <a:t>3</a:t>
            </a:r>
          </a:p>
        </p:txBody>
      </p:sp>
      <p:sp>
        <p:nvSpPr>
          <p:cNvPr id="64" name="文本框 51">
            <a:extLst>
              <a:ext uri="{FF2B5EF4-FFF2-40B4-BE49-F238E27FC236}">
                <a16:creationId xmlns:a16="http://schemas.microsoft.com/office/drawing/2014/main" id="{3521EDED-A9EE-2CEF-0EB3-7AD599E8D992}"/>
              </a:ext>
            </a:extLst>
          </p:cNvPr>
          <p:cNvSpPr txBox="1"/>
          <p:nvPr/>
        </p:nvSpPr>
        <p:spPr>
          <a:xfrm>
            <a:off x="2707024" y="2465639"/>
            <a:ext cx="838691" cy="261610"/>
          </a:xfrm>
          <a:prstGeom prst="rect">
            <a:avLst/>
          </a:prstGeom>
          <a:solidFill>
            <a:schemeClr val="accent6">
              <a:lumMod val="20000"/>
              <a:lumOff val="80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可选方案</a:t>
            </a:r>
            <a:r>
              <a:rPr kumimoji="1" lang="en-US" altLang="zh-CN" sz="1100" dirty="0"/>
              <a:t>4</a:t>
            </a:r>
          </a:p>
        </p:txBody>
      </p:sp>
      <p:sp>
        <p:nvSpPr>
          <p:cNvPr id="65" name="文本框 51">
            <a:extLst>
              <a:ext uri="{FF2B5EF4-FFF2-40B4-BE49-F238E27FC236}">
                <a16:creationId xmlns:a16="http://schemas.microsoft.com/office/drawing/2014/main" id="{84790322-6CF8-3C6F-1E27-1EE675943D54}"/>
              </a:ext>
            </a:extLst>
          </p:cNvPr>
          <p:cNvSpPr txBox="1"/>
          <p:nvPr/>
        </p:nvSpPr>
        <p:spPr>
          <a:xfrm>
            <a:off x="4137074" y="2078673"/>
            <a:ext cx="556563" cy="261610"/>
          </a:xfrm>
          <a:prstGeom prst="rect">
            <a:avLst/>
          </a:prstGeom>
          <a:solidFill>
            <a:schemeClr val="accent6">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约束</a:t>
            </a:r>
            <a:r>
              <a:rPr kumimoji="1" lang="en-US" altLang="zh-CN" sz="1100" dirty="0"/>
              <a:t>3</a:t>
            </a:r>
            <a:endParaRPr kumimoji="1" lang="zh-CN" altLang="en-US" sz="1100" dirty="0"/>
          </a:p>
        </p:txBody>
      </p:sp>
      <p:sp>
        <p:nvSpPr>
          <p:cNvPr id="66" name="文本框 51">
            <a:extLst>
              <a:ext uri="{FF2B5EF4-FFF2-40B4-BE49-F238E27FC236}">
                <a16:creationId xmlns:a16="http://schemas.microsoft.com/office/drawing/2014/main" id="{C83C837B-DD60-2147-FCEF-D79F03ACAA8D}"/>
              </a:ext>
            </a:extLst>
          </p:cNvPr>
          <p:cNvSpPr txBox="1"/>
          <p:nvPr/>
        </p:nvSpPr>
        <p:spPr>
          <a:xfrm>
            <a:off x="3681272" y="1602004"/>
            <a:ext cx="556563" cy="261610"/>
          </a:xfrm>
          <a:prstGeom prst="rect">
            <a:avLst/>
          </a:prstGeom>
          <a:solidFill>
            <a:schemeClr val="accent6">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约束</a:t>
            </a:r>
            <a:r>
              <a:rPr kumimoji="1" lang="en-US" altLang="zh-CN" sz="1100" dirty="0"/>
              <a:t>4</a:t>
            </a:r>
            <a:endParaRPr kumimoji="1" lang="zh-CN" altLang="en-US" sz="1100" dirty="0"/>
          </a:p>
        </p:txBody>
      </p:sp>
      <p:sp>
        <p:nvSpPr>
          <p:cNvPr id="67" name="文本框 51">
            <a:extLst>
              <a:ext uri="{FF2B5EF4-FFF2-40B4-BE49-F238E27FC236}">
                <a16:creationId xmlns:a16="http://schemas.microsoft.com/office/drawing/2014/main" id="{589A8748-F9DE-0191-AFC5-9F2EE4A939DD}"/>
              </a:ext>
            </a:extLst>
          </p:cNvPr>
          <p:cNvSpPr txBox="1"/>
          <p:nvPr/>
        </p:nvSpPr>
        <p:spPr>
          <a:xfrm>
            <a:off x="6117268" y="3551519"/>
            <a:ext cx="556563" cy="261610"/>
          </a:xfrm>
          <a:prstGeom prst="rect">
            <a:avLst/>
          </a:prstGeom>
          <a:solidFill>
            <a:schemeClr val="accent2">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原型</a:t>
            </a:r>
            <a:r>
              <a:rPr kumimoji="1" lang="en-US" altLang="zh-CN" sz="1100" dirty="0"/>
              <a:t>1</a:t>
            </a:r>
            <a:endParaRPr kumimoji="1" lang="zh-CN" altLang="en-US" sz="1100" dirty="0"/>
          </a:p>
        </p:txBody>
      </p:sp>
      <p:sp>
        <p:nvSpPr>
          <p:cNvPr id="68" name="文本框 51">
            <a:extLst>
              <a:ext uri="{FF2B5EF4-FFF2-40B4-BE49-F238E27FC236}">
                <a16:creationId xmlns:a16="http://schemas.microsoft.com/office/drawing/2014/main" id="{E5653138-A0D9-2A15-0A39-AB065A31A3AA}"/>
              </a:ext>
            </a:extLst>
          </p:cNvPr>
          <p:cNvSpPr txBox="1"/>
          <p:nvPr/>
        </p:nvSpPr>
        <p:spPr>
          <a:xfrm>
            <a:off x="6969605" y="3557278"/>
            <a:ext cx="556563" cy="261610"/>
          </a:xfrm>
          <a:prstGeom prst="rect">
            <a:avLst/>
          </a:prstGeom>
          <a:solidFill>
            <a:schemeClr val="accent2">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原型</a:t>
            </a:r>
            <a:r>
              <a:rPr kumimoji="1" lang="en-US" altLang="zh-CN" sz="1100" dirty="0"/>
              <a:t>2</a:t>
            </a:r>
            <a:endParaRPr kumimoji="1" lang="zh-CN" altLang="en-US" sz="1100" dirty="0"/>
          </a:p>
        </p:txBody>
      </p:sp>
      <p:sp>
        <p:nvSpPr>
          <p:cNvPr id="69" name="文本框 51">
            <a:extLst>
              <a:ext uri="{FF2B5EF4-FFF2-40B4-BE49-F238E27FC236}">
                <a16:creationId xmlns:a16="http://schemas.microsoft.com/office/drawing/2014/main" id="{589A8748-F9DE-0191-AFC5-9F2EE4A939DD}"/>
              </a:ext>
            </a:extLst>
          </p:cNvPr>
          <p:cNvSpPr txBox="1"/>
          <p:nvPr/>
        </p:nvSpPr>
        <p:spPr>
          <a:xfrm>
            <a:off x="7739111" y="3543524"/>
            <a:ext cx="556563" cy="261610"/>
          </a:xfrm>
          <a:prstGeom prst="rect">
            <a:avLst/>
          </a:prstGeom>
          <a:solidFill>
            <a:schemeClr val="accent2">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原型</a:t>
            </a:r>
            <a:r>
              <a:rPr kumimoji="1" lang="en-US" altLang="zh-CN" sz="1100" dirty="0"/>
              <a:t>3</a:t>
            </a:r>
            <a:endParaRPr kumimoji="1" lang="zh-CN" altLang="en-US" sz="1100" dirty="0"/>
          </a:p>
        </p:txBody>
      </p:sp>
      <p:sp>
        <p:nvSpPr>
          <p:cNvPr id="70" name="文本框 51">
            <a:extLst>
              <a:ext uri="{FF2B5EF4-FFF2-40B4-BE49-F238E27FC236}">
                <a16:creationId xmlns:a16="http://schemas.microsoft.com/office/drawing/2014/main" id="{589A8748-F9DE-0191-AFC5-9F2EE4A939DD}"/>
              </a:ext>
            </a:extLst>
          </p:cNvPr>
          <p:cNvSpPr txBox="1"/>
          <p:nvPr/>
        </p:nvSpPr>
        <p:spPr>
          <a:xfrm>
            <a:off x="8619732" y="3525018"/>
            <a:ext cx="556563" cy="261610"/>
          </a:xfrm>
          <a:prstGeom prst="rect">
            <a:avLst/>
          </a:prstGeom>
          <a:solidFill>
            <a:schemeClr val="accent2">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原型</a:t>
            </a:r>
            <a:r>
              <a:rPr kumimoji="1" lang="en-US" altLang="zh-CN" sz="1100" dirty="0"/>
              <a:t>4</a:t>
            </a:r>
            <a:endParaRPr kumimoji="1" lang="zh-CN" altLang="en-US" sz="1100" dirty="0"/>
          </a:p>
        </p:txBody>
      </p:sp>
      <p:sp>
        <p:nvSpPr>
          <p:cNvPr id="71" name="文本框 51">
            <a:extLst>
              <a:ext uri="{FF2B5EF4-FFF2-40B4-BE49-F238E27FC236}">
                <a16:creationId xmlns:a16="http://schemas.microsoft.com/office/drawing/2014/main" id="{0B847507-23CF-E4FC-4BE8-055EFBFD6680}"/>
              </a:ext>
            </a:extLst>
          </p:cNvPr>
          <p:cNvSpPr txBox="1"/>
          <p:nvPr/>
        </p:nvSpPr>
        <p:spPr>
          <a:xfrm>
            <a:off x="5770553" y="3064766"/>
            <a:ext cx="838691" cy="261610"/>
          </a:xfrm>
          <a:prstGeom prst="rect">
            <a:avLst/>
          </a:prstGeom>
          <a:solidFill>
            <a:schemeClr val="accent2">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风险分析</a:t>
            </a:r>
            <a:r>
              <a:rPr kumimoji="1" lang="en-US" altLang="zh-CN" sz="1100" dirty="0"/>
              <a:t>1</a:t>
            </a:r>
            <a:endParaRPr kumimoji="1" lang="zh-CN" altLang="en-US" sz="1100" dirty="0"/>
          </a:p>
        </p:txBody>
      </p:sp>
      <p:sp>
        <p:nvSpPr>
          <p:cNvPr id="72" name="文本框 51">
            <a:extLst>
              <a:ext uri="{FF2B5EF4-FFF2-40B4-BE49-F238E27FC236}">
                <a16:creationId xmlns:a16="http://schemas.microsoft.com/office/drawing/2014/main" id="{7C160CE0-B3C2-AF7E-6B4F-F651A96C1238}"/>
              </a:ext>
            </a:extLst>
          </p:cNvPr>
          <p:cNvSpPr txBox="1"/>
          <p:nvPr/>
        </p:nvSpPr>
        <p:spPr>
          <a:xfrm>
            <a:off x="5747289" y="2487967"/>
            <a:ext cx="838691" cy="261610"/>
          </a:xfrm>
          <a:prstGeom prst="rect">
            <a:avLst/>
          </a:prstGeom>
          <a:solidFill>
            <a:schemeClr val="accent2">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风险分析</a:t>
            </a:r>
            <a:r>
              <a:rPr kumimoji="1" lang="en-US" altLang="zh-CN" sz="1100" dirty="0"/>
              <a:t>2</a:t>
            </a:r>
            <a:endParaRPr kumimoji="1" lang="zh-CN" altLang="en-US" sz="1100" dirty="0"/>
          </a:p>
        </p:txBody>
      </p:sp>
      <p:sp>
        <p:nvSpPr>
          <p:cNvPr id="73" name="文本框 51">
            <a:extLst>
              <a:ext uri="{FF2B5EF4-FFF2-40B4-BE49-F238E27FC236}">
                <a16:creationId xmlns:a16="http://schemas.microsoft.com/office/drawing/2014/main" id="{0B847507-23CF-E4FC-4BE8-055EFBFD6680}"/>
              </a:ext>
            </a:extLst>
          </p:cNvPr>
          <p:cNvSpPr txBox="1"/>
          <p:nvPr/>
        </p:nvSpPr>
        <p:spPr>
          <a:xfrm>
            <a:off x="5747289" y="1977087"/>
            <a:ext cx="838691" cy="261610"/>
          </a:xfrm>
          <a:prstGeom prst="rect">
            <a:avLst/>
          </a:prstGeom>
          <a:solidFill>
            <a:schemeClr val="accent2">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风险分析</a:t>
            </a:r>
            <a:r>
              <a:rPr kumimoji="1" lang="en-US" altLang="zh-CN" sz="1100" dirty="0"/>
              <a:t>3</a:t>
            </a:r>
            <a:endParaRPr kumimoji="1" lang="zh-CN" altLang="en-US" sz="1100" dirty="0"/>
          </a:p>
        </p:txBody>
      </p:sp>
      <p:sp>
        <p:nvSpPr>
          <p:cNvPr id="74" name="文本框 51">
            <a:extLst>
              <a:ext uri="{FF2B5EF4-FFF2-40B4-BE49-F238E27FC236}">
                <a16:creationId xmlns:a16="http://schemas.microsoft.com/office/drawing/2014/main" id="{0B847507-23CF-E4FC-4BE8-055EFBFD6680}"/>
              </a:ext>
            </a:extLst>
          </p:cNvPr>
          <p:cNvSpPr txBox="1"/>
          <p:nvPr/>
        </p:nvSpPr>
        <p:spPr>
          <a:xfrm>
            <a:off x="5774564" y="1387208"/>
            <a:ext cx="838691" cy="261610"/>
          </a:xfrm>
          <a:prstGeom prst="rect">
            <a:avLst/>
          </a:prstGeom>
          <a:solidFill>
            <a:schemeClr val="accent2">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风险分析</a:t>
            </a:r>
            <a:r>
              <a:rPr kumimoji="1" lang="en-US" altLang="zh-CN" sz="1100" dirty="0"/>
              <a:t>4</a:t>
            </a:r>
            <a:endParaRPr kumimoji="1" lang="zh-CN" altLang="en-US" sz="1100" dirty="0"/>
          </a:p>
        </p:txBody>
      </p:sp>
      <p:sp>
        <p:nvSpPr>
          <p:cNvPr id="75" name="文本框 51">
            <a:extLst>
              <a:ext uri="{FF2B5EF4-FFF2-40B4-BE49-F238E27FC236}">
                <a16:creationId xmlns:a16="http://schemas.microsoft.com/office/drawing/2014/main" id="{ACA00C25-C128-778C-08E2-7AD0B72BF673}"/>
              </a:ext>
            </a:extLst>
          </p:cNvPr>
          <p:cNvSpPr txBox="1"/>
          <p:nvPr/>
        </p:nvSpPr>
        <p:spPr>
          <a:xfrm>
            <a:off x="5780905" y="3881625"/>
            <a:ext cx="748923" cy="261610"/>
          </a:xfrm>
          <a:prstGeom prst="rect">
            <a:avLst/>
          </a:prstGeom>
          <a:solidFill>
            <a:schemeClr val="accent4">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操作概念</a:t>
            </a:r>
          </a:p>
        </p:txBody>
      </p:sp>
      <p:sp>
        <p:nvSpPr>
          <p:cNvPr id="76" name="文本框 51">
            <a:extLst>
              <a:ext uri="{FF2B5EF4-FFF2-40B4-BE49-F238E27FC236}">
                <a16:creationId xmlns:a16="http://schemas.microsoft.com/office/drawing/2014/main" id="{9F36CFD2-4569-A3FD-F757-1E4F90098335}"/>
              </a:ext>
            </a:extLst>
          </p:cNvPr>
          <p:cNvSpPr txBox="1"/>
          <p:nvPr/>
        </p:nvSpPr>
        <p:spPr>
          <a:xfrm>
            <a:off x="5797584" y="4589229"/>
            <a:ext cx="607859" cy="430887"/>
          </a:xfrm>
          <a:prstGeom prst="rect">
            <a:avLst/>
          </a:prstGeom>
          <a:solidFill>
            <a:schemeClr val="accent4">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经确认</a:t>
            </a:r>
            <a:endParaRPr kumimoji="1" lang="en-US" altLang="zh-CN" sz="1100" dirty="0"/>
          </a:p>
          <a:p>
            <a:r>
              <a:rPr kumimoji="1" lang="zh-CN" altLang="en-US" sz="1100" dirty="0"/>
              <a:t>的需求</a:t>
            </a:r>
          </a:p>
        </p:txBody>
      </p:sp>
      <p:sp>
        <p:nvSpPr>
          <p:cNvPr id="77" name="文本框 51">
            <a:extLst>
              <a:ext uri="{FF2B5EF4-FFF2-40B4-BE49-F238E27FC236}">
                <a16:creationId xmlns:a16="http://schemas.microsoft.com/office/drawing/2014/main" id="{ACA00C25-C128-778C-08E2-7AD0B72BF673}"/>
              </a:ext>
            </a:extLst>
          </p:cNvPr>
          <p:cNvSpPr txBox="1"/>
          <p:nvPr/>
        </p:nvSpPr>
        <p:spPr>
          <a:xfrm>
            <a:off x="5797877" y="5252672"/>
            <a:ext cx="607859" cy="430887"/>
          </a:xfrm>
          <a:prstGeom prst="rect">
            <a:avLst/>
          </a:prstGeom>
          <a:solidFill>
            <a:schemeClr val="accent4">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经确认</a:t>
            </a:r>
            <a:endParaRPr kumimoji="1" lang="en-US" altLang="zh-CN" sz="1100" dirty="0"/>
          </a:p>
          <a:p>
            <a:r>
              <a:rPr kumimoji="1" lang="zh-CN" altLang="en-US" sz="1100" dirty="0"/>
              <a:t>的设计</a:t>
            </a:r>
          </a:p>
        </p:txBody>
      </p:sp>
      <p:sp>
        <p:nvSpPr>
          <p:cNvPr id="78" name="文本框 51">
            <a:extLst>
              <a:ext uri="{FF2B5EF4-FFF2-40B4-BE49-F238E27FC236}">
                <a16:creationId xmlns:a16="http://schemas.microsoft.com/office/drawing/2014/main" id="{ACA00C25-C128-778C-08E2-7AD0B72BF673}"/>
              </a:ext>
            </a:extLst>
          </p:cNvPr>
          <p:cNvSpPr txBox="1"/>
          <p:nvPr/>
        </p:nvSpPr>
        <p:spPr>
          <a:xfrm>
            <a:off x="6669573" y="4310362"/>
            <a:ext cx="748923" cy="261610"/>
          </a:xfrm>
          <a:prstGeom prst="rect">
            <a:avLst/>
          </a:prstGeom>
          <a:solidFill>
            <a:schemeClr val="accent4">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软件需求</a:t>
            </a:r>
          </a:p>
        </p:txBody>
      </p:sp>
      <p:sp>
        <p:nvSpPr>
          <p:cNvPr id="79" name="文本框 51">
            <a:extLst>
              <a:ext uri="{FF2B5EF4-FFF2-40B4-BE49-F238E27FC236}">
                <a16:creationId xmlns:a16="http://schemas.microsoft.com/office/drawing/2014/main" id="{ACA00C25-C128-778C-08E2-7AD0B72BF673}"/>
              </a:ext>
            </a:extLst>
          </p:cNvPr>
          <p:cNvSpPr txBox="1"/>
          <p:nvPr/>
        </p:nvSpPr>
        <p:spPr>
          <a:xfrm>
            <a:off x="7151706" y="4950936"/>
            <a:ext cx="748923" cy="261610"/>
          </a:xfrm>
          <a:prstGeom prst="rect">
            <a:avLst/>
          </a:prstGeom>
          <a:solidFill>
            <a:schemeClr val="accent4">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软件设计</a:t>
            </a:r>
          </a:p>
        </p:txBody>
      </p:sp>
      <p:sp>
        <p:nvSpPr>
          <p:cNvPr id="80" name="文本框 51">
            <a:extLst>
              <a:ext uri="{FF2B5EF4-FFF2-40B4-BE49-F238E27FC236}">
                <a16:creationId xmlns:a16="http://schemas.microsoft.com/office/drawing/2014/main" id="{ACA00C25-C128-778C-08E2-7AD0B72BF673}"/>
              </a:ext>
            </a:extLst>
          </p:cNvPr>
          <p:cNvSpPr txBox="1"/>
          <p:nvPr/>
        </p:nvSpPr>
        <p:spPr>
          <a:xfrm>
            <a:off x="6775226" y="5795456"/>
            <a:ext cx="748923" cy="261610"/>
          </a:xfrm>
          <a:prstGeom prst="rect">
            <a:avLst/>
          </a:prstGeom>
          <a:solidFill>
            <a:schemeClr val="accent4">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系统测试</a:t>
            </a:r>
          </a:p>
        </p:txBody>
      </p:sp>
      <p:sp>
        <p:nvSpPr>
          <p:cNvPr id="81" name="文本框 51">
            <a:extLst>
              <a:ext uri="{FF2B5EF4-FFF2-40B4-BE49-F238E27FC236}">
                <a16:creationId xmlns:a16="http://schemas.microsoft.com/office/drawing/2014/main" id="{ACA00C25-C128-778C-08E2-7AD0B72BF673}"/>
              </a:ext>
            </a:extLst>
          </p:cNvPr>
          <p:cNvSpPr txBox="1"/>
          <p:nvPr/>
        </p:nvSpPr>
        <p:spPr>
          <a:xfrm>
            <a:off x="5909220" y="6057066"/>
            <a:ext cx="748923" cy="261610"/>
          </a:xfrm>
          <a:prstGeom prst="rect">
            <a:avLst/>
          </a:prstGeom>
          <a:solidFill>
            <a:schemeClr val="accent4">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验收测试</a:t>
            </a:r>
          </a:p>
        </p:txBody>
      </p:sp>
      <p:sp>
        <p:nvSpPr>
          <p:cNvPr id="82" name="文本框 51">
            <a:extLst>
              <a:ext uri="{FF2B5EF4-FFF2-40B4-BE49-F238E27FC236}">
                <a16:creationId xmlns:a16="http://schemas.microsoft.com/office/drawing/2014/main" id="{ACA00C25-C128-778C-08E2-7AD0B72BF673}"/>
              </a:ext>
            </a:extLst>
          </p:cNvPr>
          <p:cNvSpPr txBox="1"/>
          <p:nvPr/>
        </p:nvSpPr>
        <p:spPr>
          <a:xfrm>
            <a:off x="7769134" y="5363373"/>
            <a:ext cx="748923" cy="261610"/>
          </a:xfrm>
          <a:prstGeom prst="rect">
            <a:avLst/>
          </a:prstGeom>
          <a:solidFill>
            <a:schemeClr val="accent4">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单元测试</a:t>
            </a:r>
          </a:p>
        </p:txBody>
      </p:sp>
      <p:sp>
        <p:nvSpPr>
          <p:cNvPr id="83" name="文本框 51">
            <a:extLst>
              <a:ext uri="{FF2B5EF4-FFF2-40B4-BE49-F238E27FC236}">
                <a16:creationId xmlns:a16="http://schemas.microsoft.com/office/drawing/2014/main" id="{ACA00C25-C128-778C-08E2-7AD0B72BF673}"/>
              </a:ext>
            </a:extLst>
          </p:cNvPr>
          <p:cNvSpPr txBox="1"/>
          <p:nvPr/>
        </p:nvSpPr>
        <p:spPr>
          <a:xfrm>
            <a:off x="5721539" y="3298195"/>
            <a:ext cx="748923" cy="261610"/>
          </a:xfrm>
          <a:prstGeom prst="rect">
            <a:avLst/>
          </a:prstGeom>
          <a:solidFill>
            <a:schemeClr val="accent2">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操作概念</a:t>
            </a:r>
          </a:p>
        </p:txBody>
      </p:sp>
      <p:sp>
        <p:nvSpPr>
          <p:cNvPr id="84" name="文本框 51">
            <a:extLst>
              <a:ext uri="{FF2B5EF4-FFF2-40B4-BE49-F238E27FC236}">
                <a16:creationId xmlns:a16="http://schemas.microsoft.com/office/drawing/2014/main" id="{43B2BE2A-50C4-6617-6B2C-14E42FC13FB9}"/>
              </a:ext>
            </a:extLst>
          </p:cNvPr>
          <p:cNvSpPr txBox="1"/>
          <p:nvPr/>
        </p:nvSpPr>
        <p:spPr>
          <a:xfrm>
            <a:off x="8386335" y="4756772"/>
            <a:ext cx="466794" cy="261610"/>
          </a:xfrm>
          <a:prstGeom prst="rect">
            <a:avLst/>
          </a:prstGeom>
          <a:solidFill>
            <a:schemeClr val="accent4">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编码</a:t>
            </a:r>
          </a:p>
        </p:txBody>
      </p:sp>
      <p:sp>
        <p:nvSpPr>
          <p:cNvPr id="85" name="文本框 51">
            <a:extLst>
              <a:ext uri="{FF2B5EF4-FFF2-40B4-BE49-F238E27FC236}">
                <a16:creationId xmlns:a16="http://schemas.microsoft.com/office/drawing/2014/main" id="{ACA00C25-C128-778C-08E2-7AD0B72BF673}"/>
              </a:ext>
            </a:extLst>
          </p:cNvPr>
          <p:cNvSpPr txBox="1"/>
          <p:nvPr/>
        </p:nvSpPr>
        <p:spPr>
          <a:xfrm>
            <a:off x="8478667" y="4027878"/>
            <a:ext cx="748923" cy="261610"/>
          </a:xfrm>
          <a:prstGeom prst="rect">
            <a:avLst/>
          </a:prstGeom>
          <a:solidFill>
            <a:schemeClr val="accent4">
              <a:lumMod val="20000"/>
              <a:lumOff val="8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100" dirty="0"/>
              <a:t>详细设计</a:t>
            </a:r>
          </a:p>
        </p:txBody>
      </p:sp>
    </p:spTree>
    <p:extLst>
      <p:ext uri="{BB962C8B-B14F-4D97-AF65-F5344CB8AC3E}">
        <p14:creationId xmlns:p14="http://schemas.microsoft.com/office/powerpoint/2010/main" val="873461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A615C-F52A-9E71-65C5-20E8AE3C583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6072F0B-5CF0-0190-26B0-2196B189C13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7C2B439-FA67-B96D-2525-908400C0A53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DD852644-27E8-330E-E9EC-EE739F613BB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软件过程模型：阶段化开发</a:t>
            </a:r>
          </a:p>
        </p:txBody>
      </p:sp>
      <p:sp>
        <p:nvSpPr>
          <p:cNvPr id="5" name="日期占位符 4">
            <a:extLst>
              <a:ext uri="{FF2B5EF4-FFF2-40B4-BE49-F238E27FC236}">
                <a16:creationId xmlns:a16="http://schemas.microsoft.com/office/drawing/2014/main" id="{2ABC7FBF-9EB5-6FA5-BB1C-2AB3F12D43DE}"/>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A8CCD241-F01B-9883-2792-5C2A7B69B05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CEDBB3D-2C8A-CFC9-761B-4EFED5F89C69}"/>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67B4E5A9-4F4D-C616-B4BC-827A9469F4F5}"/>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矩形 9">
            <a:extLst>
              <a:ext uri="{FF2B5EF4-FFF2-40B4-BE49-F238E27FC236}">
                <a16:creationId xmlns:a16="http://schemas.microsoft.com/office/drawing/2014/main" id="{24108FF5-C72F-016C-5A1E-902D3BECD242}"/>
              </a:ext>
            </a:extLst>
          </p:cNvPr>
          <p:cNvSpPr/>
          <p:nvPr/>
        </p:nvSpPr>
        <p:spPr>
          <a:xfrm>
            <a:off x="772356" y="1428468"/>
            <a:ext cx="2521259" cy="914400"/>
          </a:xfrm>
          <a:prstGeom prst="rect">
            <a:avLst/>
          </a:prstGeom>
          <a:solidFill>
            <a:srgbClr val="9437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70AE355B-D27E-DF96-A5A2-84A52BFB49AB}"/>
              </a:ext>
            </a:extLst>
          </p:cNvPr>
          <p:cNvSpPr txBox="1"/>
          <p:nvPr/>
        </p:nvSpPr>
        <p:spPr>
          <a:xfrm>
            <a:off x="1325099" y="1650372"/>
            <a:ext cx="1415772" cy="461665"/>
          </a:xfrm>
          <a:prstGeom prst="rect">
            <a:avLst/>
          </a:prstGeom>
          <a:noFill/>
        </p:spPr>
        <p:txBody>
          <a:bodyPr wrap="none" rtlCol="0">
            <a:spAutoFit/>
          </a:bodyPr>
          <a:lstStyle/>
          <a:p>
            <a:pPr algn="ctr"/>
            <a:r>
              <a:rPr kumimoji="1" lang="zh-CN" altLang="en-US" sz="2400" dirty="0">
                <a:solidFill>
                  <a:schemeClr val="bg1"/>
                </a:solidFill>
              </a:rPr>
              <a:t>瀑布模型</a:t>
            </a:r>
          </a:p>
        </p:txBody>
      </p:sp>
      <p:sp>
        <p:nvSpPr>
          <p:cNvPr id="11" name="矩形 10">
            <a:extLst>
              <a:ext uri="{FF2B5EF4-FFF2-40B4-BE49-F238E27FC236}">
                <a16:creationId xmlns:a16="http://schemas.microsoft.com/office/drawing/2014/main" id="{7BC36968-7F66-16BE-16C7-06625B2D75D1}"/>
              </a:ext>
            </a:extLst>
          </p:cNvPr>
          <p:cNvSpPr/>
          <p:nvPr/>
        </p:nvSpPr>
        <p:spPr>
          <a:xfrm>
            <a:off x="772356" y="2564772"/>
            <a:ext cx="2521259" cy="914400"/>
          </a:xfrm>
          <a:prstGeom prst="rect">
            <a:avLst/>
          </a:prstGeom>
          <a:solidFill>
            <a:srgbClr val="9437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4A07266-E543-72D8-503C-D315ACC61BAF}"/>
              </a:ext>
            </a:extLst>
          </p:cNvPr>
          <p:cNvSpPr txBox="1"/>
          <p:nvPr/>
        </p:nvSpPr>
        <p:spPr>
          <a:xfrm>
            <a:off x="1171213" y="2786676"/>
            <a:ext cx="1723549" cy="461665"/>
          </a:xfrm>
          <a:prstGeom prst="rect">
            <a:avLst/>
          </a:prstGeom>
          <a:noFill/>
        </p:spPr>
        <p:txBody>
          <a:bodyPr wrap="none" rtlCol="0">
            <a:spAutoFit/>
          </a:bodyPr>
          <a:lstStyle/>
          <a:p>
            <a:pPr algn="ctr"/>
            <a:r>
              <a:rPr kumimoji="1" lang="zh-CN" altLang="en-US" sz="2400" dirty="0">
                <a:solidFill>
                  <a:schemeClr val="bg1"/>
                </a:solidFill>
              </a:rPr>
              <a:t>原型化模型</a:t>
            </a:r>
          </a:p>
        </p:txBody>
      </p:sp>
      <p:sp>
        <p:nvSpPr>
          <p:cNvPr id="13" name="矩形 12">
            <a:extLst>
              <a:ext uri="{FF2B5EF4-FFF2-40B4-BE49-F238E27FC236}">
                <a16:creationId xmlns:a16="http://schemas.microsoft.com/office/drawing/2014/main" id="{24108FF5-C72F-016C-5A1E-902D3BECD242}"/>
              </a:ext>
            </a:extLst>
          </p:cNvPr>
          <p:cNvSpPr/>
          <p:nvPr/>
        </p:nvSpPr>
        <p:spPr>
          <a:xfrm>
            <a:off x="772356" y="3701076"/>
            <a:ext cx="2521259" cy="914400"/>
          </a:xfrm>
          <a:prstGeom prst="rect">
            <a:avLst/>
          </a:prstGeom>
          <a:solidFill>
            <a:srgbClr val="9437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文本框 7">
            <a:extLst>
              <a:ext uri="{FF2B5EF4-FFF2-40B4-BE49-F238E27FC236}">
                <a16:creationId xmlns:a16="http://schemas.microsoft.com/office/drawing/2014/main" id="{70AE355B-D27E-DF96-A5A2-84A52BFB49AB}"/>
              </a:ext>
            </a:extLst>
          </p:cNvPr>
          <p:cNvSpPr txBox="1"/>
          <p:nvPr/>
        </p:nvSpPr>
        <p:spPr>
          <a:xfrm>
            <a:off x="1171212" y="3922980"/>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rPr>
              <a:t>迭代式开发</a:t>
            </a:r>
          </a:p>
        </p:txBody>
      </p:sp>
      <p:sp>
        <p:nvSpPr>
          <p:cNvPr id="18" name="文本框 17">
            <a:extLst>
              <a:ext uri="{FF2B5EF4-FFF2-40B4-BE49-F238E27FC236}">
                <a16:creationId xmlns:a16="http://schemas.microsoft.com/office/drawing/2014/main" id="{DAECF7E4-F037-C3C5-A961-709F0D828D56}"/>
              </a:ext>
            </a:extLst>
          </p:cNvPr>
          <p:cNvSpPr txBox="1"/>
          <p:nvPr/>
        </p:nvSpPr>
        <p:spPr>
          <a:xfrm>
            <a:off x="3692472" y="1400591"/>
            <a:ext cx="7661328" cy="961225"/>
          </a:xfrm>
          <a:prstGeom prst="rect">
            <a:avLst/>
          </a:prstGeom>
          <a:noFill/>
        </p:spPr>
        <p:txBody>
          <a:bodyPr wrap="square">
            <a:spAutoFit/>
          </a:bodyPr>
          <a:lstStyle/>
          <a:p>
            <a:pPr>
              <a:lnSpc>
                <a:spcPct val="150000"/>
              </a:lnSpc>
            </a:pPr>
            <a:r>
              <a:rPr lang="zh-CN" altLang="en-US" sz="2000" dirty="0">
                <a:solidFill>
                  <a:srgbClr val="000000"/>
                </a:solidFill>
                <a:effectLst/>
                <a:latin typeface="+mn-ea"/>
              </a:rPr>
              <a:t>将基本的开发活动看成是一系列界限分明的独立阶段，这是一种计划驱动的软件过程，有利于规范软件开发活动。 </a:t>
            </a:r>
          </a:p>
        </p:txBody>
      </p:sp>
      <p:sp>
        <p:nvSpPr>
          <p:cNvPr id="21" name="文本框 20">
            <a:extLst>
              <a:ext uri="{FF2B5EF4-FFF2-40B4-BE49-F238E27FC236}">
                <a16:creationId xmlns:a16="http://schemas.microsoft.com/office/drawing/2014/main" id="{FEF70640-F131-0883-B8A0-0BA41938E900}"/>
              </a:ext>
            </a:extLst>
          </p:cNvPr>
          <p:cNvSpPr txBox="1"/>
          <p:nvPr/>
        </p:nvSpPr>
        <p:spPr>
          <a:xfrm>
            <a:off x="3692472" y="2510381"/>
            <a:ext cx="7661328" cy="968791"/>
          </a:xfrm>
          <a:prstGeom prst="rect">
            <a:avLst/>
          </a:prstGeom>
          <a:noFill/>
        </p:spPr>
        <p:txBody>
          <a:bodyPr wrap="square">
            <a:spAutoFit/>
          </a:bodyPr>
          <a:lstStyle/>
          <a:p>
            <a:pPr>
              <a:lnSpc>
                <a:spcPct val="150000"/>
              </a:lnSpc>
            </a:pPr>
            <a:r>
              <a:rPr lang="zh-CN" altLang="en-US" sz="2000" dirty="0">
                <a:solidFill>
                  <a:srgbClr val="000000"/>
                </a:solidFill>
                <a:effectLst/>
                <a:latin typeface="Helvetica" pitchFamily="2" charset="0"/>
              </a:rPr>
              <a:t>原型是一个部分开发的产品，用于加强对系统的理解，有助于明确需求和选择可行的设计策略。</a:t>
            </a:r>
          </a:p>
        </p:txBody>
      </p:sp>
      <p:sp>
        <p:nvSpPr>
          <p:cNvPr id="23" name="文本框 22">
            <a:extLst>
              <a:ext uri="{FF2B5EF4-FFF2-40B4-BE49-F238E27FC236}">
                <a16:creationId xmlns:a16="http://schemas.microsoft.com/office/drawing/2014/main" id="{86DACE3C-FD8F-61C8-86AB-E6C9EE719BE4}"/>
              </a:ext>
            </a:extLst>
          </p:cNvPr>
          <p:cNvSpPr txBox="1"/>
          <p:nvPr/>
        </p:nvSpPr>
        <p:spPr>
          <a:xfrm>
            <a:off x="3692470" y="3623273"/>
            <a:ext cx="7661327" cy="968791"/>
          </a:xfrm>
          <a:prstGeom prst="rect">
            <a:avLst/>
          </a:prstGeom>
          <a:noFill/>
        </p:spPr>
        <p:txBody>
          <a:bodyPr wrap="square">
            <a:spAutoFit/>
          </a:bodyPr>
          <a:lstStyle/>
          <a:p>
            <a:pPr>
              <a:lnSpc>
                <a:spcPct val="150000"/>
              </a:lnSpc>
            </a:pPr>
            <a:r>
              <a:rPr lang="zh-CN" altLang="en-US" sz="2000" dirty="0">
                <a:solidFill>
                  <a:srgbClr val="000000"/>
                </a:solidFill>
                <a:effectLst/>
                <a:latin typeface="Helvetica" pitchFamily="2" charset="0"/>
              </a:rPr>
              <a:t>将描述、开发和验证等不同活动交织在一起，在开发过程中建立一系列版本，将系统一部分一部分地逐步交付。</a:t>
            </a:r>
          </a:p>
        </p:txBody>
      </p:sp>
      <p:sp>
        <p:nvSpPr>
          <p:cNvPr id="24" name="矩形 23">
            <a:extLst>
              <a:ext uri="{FF2B5EF4-FFF2-40B4-BE49-F238E27FC236}">
                <a16:creationId xmlns:a16="http://schemas.microsoft.com/office/drawing/2014/main" id="{6C0C5995-0216-341C-329A-A42FB15EB8A1}"/>
              </a:ext>
            </a:extLst>
          </p:cNvPr>
          <p:cNvSpPr/>
          <p:nvPr/>
        </p:nvSpPr>
        <p:spPr>
          <a:xfrm>
            <a:off x="772355" y="4837380"/>
            <a:ext cx="2521259" cy="914400"/>
          </a:xfrm>
          <a:prstGeom prst="rect">
            <a:avLst/>
          </a:prstGeom>
          <a:solidFill>
            <a:srgbClr val="9437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5" name="文本框 7">
            <a:extLst>
              <a:ext uri="{FF2B5EF4-FFF2-40B4-BE49-F238E27FC236}">
                <a16:creationId xmlns:a16="http://schemas.microsoft.com/office/drawing/2014/main" id="{5B58D732-F10A-371C-3341-9328DC8A11BA}"/>
              </a:ext>
            </a:extLst>
          </p:cNvPr>
          <p:cNvSpPr txBox="1"/>
          <p:nvPr/>
        </p:nvSpPr>
        <p:spPr>
          <a:xfrm>
            <a:off x="1171212" y="5059284"/>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400" dirty="0">
                <a:solidFill>
                  <a:schemeClr val="bg1"/>
                </a:solidFill>
              </a:rPr>
              <a:t>形式化转换</a:t>
            </a:r>
          </a:p>
        </p:txBody>
      </p:sp>
      <p:sp>
        <p:nvSpPr>
          <p:cNvPr id="27" name="文本框 26">
            <a:extLst>
              <a:ext uri="{FF2B5EF4-FFF2-40B4-BE49-F238E27FC236}">
                <a16:creationId xmlns:a16="http://schemas.microsoft.com/office/drawing/2014/main" id="{34910A03-78A6-7B53-E9E4-1C9FFEA71B95}"/>
              </a:ext>
            </a:extLst>
          </p:cNvPr>
          <p:cNvSpPr txBox="1"/>
          <p:nvPr/>
        </p:nvSpPr>
        <p:spPr>
          <a:xfrm>
            <a:off x="3692469" y="4782989"/>
            <a:ext cx="7661327" cy="968791"/>
          </a:xfrm>
          <a:prstGeom prst="rect">
            <a:avLst/>
          </a:prstGeom>
          <a:noFill/>
        </p:spPr>
        <p:txBody>
          <a:bodyPr wrap="square">
            <a:spAutoFit/>
          </a:bodyPr>
          <a:lstStyle/>
          <a:p>
            <a:pPr>
              <a:lnSpc>
                <a:spcPct val="150000"/>
              </a:lnSpc>
            </a:pPr>
            <a:r>
              <a:rPr lang="zh-CN" altLang="en-US" sz="2000" dirty="0">
                <a:solidFill>
                  <a:srgbClr val="000000"/>
                </a:solidFill>
                <a:effectLst/>
                <a:latin typeface="Helvetica" pitchFamily="2" charset="0"/>
              </a:rPr>
              <a:t>利用自动化的手段，通过一系列转换将需求规格说明转化为一个可交付使用的系统。</a:t>
            </a:r>
          </a:p>
        </p:txBody>
      </p:sp>
    </p:spTree>
    <p:extLst>
      <p:ext uri="{BB962C8B-B14F-4D97-AF65-F5344CB8AC3E}">
        <p14:creationId xmlns:p14="http://schemas.microsoft.com/office/powerpoint/2010/main" val="938013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ECBE-9485-6C3D-FBA3-81D249D8506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AB72F58-A9C9-7B82-E63C-187FFD3205A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BEB82A2-CF0A-43BA-F152-6C36C77EB3F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FBF3DD5-A8E5-4B44-64C7-C15E8872B60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案例分析</a:t>
            </a:r>
          </a:p>
        </p:txBody>
      </p:sp>
      <p:sp>
        <p:nvSpPr>
          <p:cNvPr id="5" name="日期占位符 4">
            <a:extLst>
              <a:ext uri="{FF2B5EF4-FFF2-40B4-BE49-F238E27FC236}">
                <a16:creationId xmlns:a16="http://schemas.microsoft.com/office/drawing/2014/main" id="{37409B9C-4EA7-BAE1-17C2-4F2023BD839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8FF31B2-83A0-43E8-4864-801B2545E628}"/>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CE8C057-7A4E-EABE-A143-ADC26FC0D56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39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250C4CBB-2081-2E4F-1EC0-BE53D804B592}"/>
              </a:ext>
            </a:extLst>
          </p:cNvPr>
          <p:cNvPicPr>
            <a:picLocks noChangeAspect="1"/>
          </p:cNvPicPr>
          <p:nvPr/>
        </p:nvPicPr>
        <p:blipFill>
          <a:blip r:embed="rId2"/>
          <a:stretch>
            <a:fillRect/>
          </a:stretch>
        </p:blipFill>
        <p:spPr>
          <a:xfrm>
            <a:off x="11353800" y="0"/>
            <a:ext cx="838199" cy="818771"/>
          </a:xfrm>
          <a:prstGeom prst="rect">
            <a:avLst/>
          </a:prstGeom>
        </p:spPr>
      </p:pic>
      <p:sp>
        <p:nvSpPr>
          <p:cNvPr id="18" name="文本框 17">
            <a:extLst>
              <a:ext uri="{FF2B5EF4-FFF2-40B4-BE49-F238E27FC236}">
                <a16:creationId xmlns:a16="http://schemas.microsoft.com/office/drawing/2014/main" id="{693F923A-157A-E604-A4C8-FF6FD01A73A9}"/>
              </a:ext>
            </a:extLst>
          </p:cNvPr>
          <p:cNvSpPr txBox="1"/>
          <p:nvPr/>
        </p:nvSpPr>
        <p:spPr>
          <a:xfrm>
            <a:off x="1628335" y="4238772"/>
            <a:ext cx="2513019" cy="499560"/>
          </a:xfrm>
          <a:prstGeom prst="rect">
            <a:avLst/>
          </a:prstGeom>
          <a:noFill/>
        </p:spPr>
        <p:txBody>
          <a:bodyPr wrap="square">
            <a:spAutoFit/>
          </a:bodyPr>
          <a:lstStyle/>
          <a:p>
            <a:pPr algn="ctr">
              <a:lnSpc>
                <a:spcPct val="150000"/>
              </a:lnSpc>
            </a:pPr>
            <a:r>
              <a:rPr lang="zh-CN" altLang="en-US" sz="2000" dirty="0">
                <a:solidFill>
                  <a:srgbClr val="000000"/>
                </a:solidFill>
                <a:effectLst/>
                <a:latin typeface="+mn-ea"/>
              </a:rPr>
              <a:t>汽车制动防抱死系统</a:t>
            </a:r>
          </a:p>
        </p:txBody>
      </p:sp>
      <p:sp>
        <p:nvSpPr>
          <p:cNvPr id="27" name="文本框 26">
            <a:extLst>
              <a:ext uri="{FF2B5EF4-FFF2-40B4-BE49-F238E27FC236}">
                <a16:creationId xmlns:a16="http://schemas.microsoft.com/office/drawing/2014/main" id="{13CE8524-FD19-E587-ACBD-70D3AF0DBD67}"/>
              </a:ext>
            </a:extLst>
          </p:cNvPr>
          <p:cNvSpPr txBox="1"/>
          <p:nvPr/>
        </p:nvSpPr>
        <p:spPr>
          <a:xfrm>
            <a:off x="7535445" y="4229025"/>
            <a:ext cx="2699453" cy="509307"/>
          </a:xfrm>
          <a:prstGeom prst="rect">
            <a:avLst/>
          </a:prstGeom>
          <a:noFill/>
        </p:spPr>
        <p:txBody>
          <a:bodyPr wrap="square">
            <a:spAutoFit/>
          </a:bodyPr>
          <a:lstStyle/>
          <a:p>
            <a:pPr algn="ctr">
              <a:lnSpc>
                <a:spcPct val="150000"/>
              </a:lnSpc>
            </a:pPr>
            <a:r>
              <a:rPr lang="zh-CN" altLang="en-US" sz="2000" dirty="0">
                <a:solidFill>
                  <a:srgbClr val="000000"/>
                </a:solidFill>
                <a:effectLst/>
                <a:latin typeface="Helvetica" pitchFamily="2" charset="0"/>
              </a:rPr>
              <a:t>网络公开课程网站</a:t>
            </a:r>
          </a:p>
        </p:txBody>
      </p:sp>
      <p:pic>
        <p:nvPicPr>
          <p:cNvPr id="16" name="图片 15" descr="蓝色的汽车&#10;&#10;描述已自动生成">
            <a:extLst>
              <a:ext uri="{FF2B5EF4-FFF2-40B4-BE49-F238E27FC236}">
                <a16:creationId xmlns:a16="http://schemas.microsoft.com/office/drawing/2014/main" id="{7371B8B4-2D9F-32FE-8AF4-43DD7FBDA378}"/>
              </a:ext>
            </a:extLst>
          </p:cNvPr>
          <p:cNvPicPr>
            <a:picLocks noChangeAspect="1"/>
          </p:cNvPicPr>
          <p:nvPr/>
        </p:nvPicPr>
        <p:blipFill>
          <a:blip r:embed="rId3"/>
          <a:stretch>
            <a:fillRect/>
          </a:stretch>
        </p:blipFill>
        <p:spPr>
          <a:xfrm>
            <a:off x="1068745" y="2071972"/>
            <a:ext cx="3632200" cy="2159000"/>
          </a:xfrm>
          <a:prstGeom prst="rect">
            <a:avLst/>
          </a:prstGeom>
        </p:spPr>
      </p:pic>
      <p:pic>
        <p:nvPicPr>
          <p:cNvPr id="19" name="图片 18" descr="图形用户界面&#10;&#10;中度可信度描述已自动生成">
            <a:extLst>
              <a:ext uri="{FF2B5EF4-FFF2-40B4-BE49-F238E27FC236}">
                <a16:creationId xmlns:a16="http://schemas.microsoft.com/office/drawing/2014/main" id="{F9FC0E27-2CB1-8111-3BDA-55A803094299}"/>
              </a:ext>
            </a:extLst>
          </p:cNvPr>
          <p:cNvPicPr>
            <a:picLocks noChangeAspect="1"/>
          </p:cNvPicPr>
          <p:nvPr/>
        </p:nvPicPr>
        <p:blipFill>
          <a:blip r:embed="rId4"/>
          <a:stretch>
            <a:fillRect/>
          </a:stretch>
        </p:blipFill>
        <p:spPr>
          <a:xfrm>
            <a:off x="6063151" y="2333652"/>
            <a:ext cx="5644040" cy="2036204"/>
          </a:xfrm>
          <a:prstGeom prst="rect">
            <a:avLst/>
          </a:prstGeom>
        </p:spPr>
      </p:pic>
    </p:spTree>
    <p:extLst>
      <p:ext uri="{BB962C8B-B14F-4D97-AF65-F5344CB8AC3E}">
        <p14:creationId xmlns:p14="http://schemas.microsoft.com/office/powerpoint/2010/main" val="3750830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1CD0-B876-B226-C327-C2C9874E528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7916111-4B10-B4A8-066E-EED7D5137B7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AE4DABA-0A62-BCB9-3E55-7A7FD769C71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8FEB6EE-F6DC-71D2-A7BB-875E898C29A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什么是好的软件</a:t>
            </a:r>
          </a:p>
        </p:txBody>
      </p:sp>
      <p:sp>
        <p:nvSpPr>
          <p:cNvPr id="5" name="日期占位符 4">
            <a:extLst>
              <a:ext uri="{FF2B5EF4-FFF2-40B4-BE49-F238E27FC236}">
                <a16:creationId xmlns:a16="http://schemas.microsoft.com/office/drawing/2014/main" id="{44926B5C-7644-64BE-00F6-63249C192DE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02ACF57E-37FD-E2F7-07BE-F1884134D8F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2961321D-9F83-CB40-79E9-E2086938AC6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D95BDCF-04F9-4A32-515B-84EF1CE7823E}"/>
              </a:ext>
            </a:extLst>
          </p:cNvPr>
          <p:cNvPicPr>
            <a:picLocks noChangeAspect="1"/>
          </p:cNvPicPr>
          <p:nvPr/>
        </p:nvPicPr>
        <p:blipFill>
          <a:blip r:embed="rId2"/>
          <a:stretch>
            <a:fillRect/>
          </a:stretch>
        </p:blipFill>
        <p:spPr>
          <a:xfrm>
            <a:off x="11353800" y="0"/>
            <a:ext cx="838199" cy="818771"/>
          </a:xfrm>
          <a:prstGeom prst="rect">
            <a:avLst/>
          </a:prstGeom>
        </p:spPr>
      </p:pic>
      <p:grpSp>
        <p:nvGrpSpPr>
          <p:cNvPr id="20" name="组合 19">
            <a:extLst>
              <a:ext uri="{FF2B5EF4-FFF2-40B4-BE49-F238E27FC236}">
                <a16:creationId xmlns:a16="http://schemas.microsoft.com/office/drawing/2014/main" id="{A803A2DC-268E-804A-7802-92A2F03C6DBE}"/>
              </a:ext>
            </a:extLst>
          </p:cNvPr>
          <p:cNvGrpSpPr/>
          <p:nvPr/>
        </p:nvGrpSpPr>
        <p:grpSpPr>
          <a:xfrm>
            <a:off x="4947237" y="2458158"/>
            <a:ext cx="2100961" cy="1941684"/>
            <a:chOff x="5800165" y="2088776"/>
            <a:chExt cx="982342" cy="945375"/>
          </a:xfrm>
        </p:grpSpPr>
        <p:sp>
          <p:nvSpPr>
            <p:cNvPr id="17" name="空心弧 16">
              <a:extLst>
                <a:ext uri="{FF2B5EF4-FFF2-40B4-BE49-F238E27FC236}">
                  <a16:creationId xmlns:a16="http://schemas.microsoft.com/office/drawing/2014/main" id="{4F21D7AB-860D-12A7-C2DC-32A7E0CF44FE}"/>
                </a:ext>
              </a:extLst>
            </p:cNvPr>
            <p:cNvSpPr/>
            <p:nvPr/>
          </p:nvSpPr>
          <p:spPr>
            <a:xfrm rot="18274341">
              <a:off x="5800165" y="2088776"/>
              <a:ext cx="914400" cy="914400"/>
            </a:xfrm>
            <a:prstGeom prst="blockArc">
              <a:avLst>
                <a:gd name="adj1" fmla="val 12263554"/>
                <a:gd name="adj2" fmla="val 20592103"/>
                <a:gd name="adj3" fmla="val 22862"/>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zh-CN" altLang="en-US" dirty="0">
                <a:solidFill>
                  <a:schemeClr val="tx1"/>
                </a:solidFill>
              </a:endParaRPr>
            </a:p>
          </p:txBody>
        </p:sp>
        <p:sp>
          <p:nvSpPr>
            <p:cNvPr id="18" name="空心弧 17">
              <a:extLst>
                <a:ext uri="{FF2B5EF4-FFF2-40B4-BE49-F238E27FC236}">
                  <a16:creationId xmlns:a16="http://schemas.microsoft.com/office/drawing/2014/main" id="{49785ED1-9820-6C3E-C9F2-1B4F045E6940}"/>
                </a:ext>
              </a:extLst>
            </p:cNvPr>
            <p:cNvSpPr/>
            <p:nvPr/>
          </p:nvSpPr>
          <p:spPr>
            <a:xfrm rot="6387022">
              <a:off x="5868107" y="2112330"/>
              <a:ext cx="914400" cy="914400"/>
            </a:xfrm>
            <a:prstGeom prst="blockArc">
              <a:avLst>
                <a:gd name="adj1" fmla="val 10800000"/>
                <a:gd name="adj2" fmla="val 18405017"/>
                <a:gd name="adj3" fmla="val 22172"/>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zh-CN" altLang="en-US" dirty="0">
                <a:solidFill>
                  <a:schemeClr val="tx1"/>
                </a:solidFill>
              </a:endParaRPr>
            </a:p>
          </p:txBody>
        </p:sp>
        <p:sp>
          <p:nvSpPr>
            <p:cNvPr id="19" name="空心弧 18">
              <a:extLst>
                <a:ext uri="{FF2B5EF4-FFF2-40B4-BE49-F238E27FC236}">
                  <a16:creationId xmlns:a16="http://schemas.microsoft.com/office/drawing/2014/main" id="{4F21D7AB-860D-12A7-C2DC-32A7E0CF44FE}"/>
                </a:ext>
              </a:extLst>
            </p:cNvPr>
            <p:cNvSpPr/>
            <p:nvPr/>
          </p:nvSpPr>
          <p:spPr>
            <a:xfrm rot="12382636">
              <a:off x="5823340" y="2119751"/>
              <a:ext cx="914400" cy="914400"/>
            </a:xfrm>
            <a:prstGeom prst="blockArc">
              <a:avLst>
                <a:gd name="adj1" fmla="val 12463735"/>
                <a:gd name="adj2" fmla="val 17905919"/>
                <a:gd name="adj3" fmla="val 2091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solidFill>
                  <a:schemeClr val="tx1"/>
                </a:solidFill>
              </a:endParaRPr>
            </a:p>
          </p:txBody>
        </p:sp>
      </p:grpSp>
      <p:pic>
        <p:nvPicPr>
          <p:cNvPr id="22" name="图片 21" descr="卡通人物&#10;&#10;中度可信度描述已自动生成">
            <a:extLst>
              <a:ext uri="{FF2B5EF4-FFF2-40B4-BE49-F238E27FC236}">
                <a16:creationId xmlns:a16="http://schemas.microsoft.com/office/drawing/2014/main" id="{D3D63F87-6EE1-B890-552B-4D7A8E8B0B16}"/>
              </a:ext>
            </a:extLst>
          </p:cNvPr>
          <p:cNvPicPr>
            <a:picLocks noChangeAspect="1"/>
          </p:cNvPicPr>
          <p:nvPr/>
        </p:nvPicPr>
        <p:blipFill>
          <a:blip r:embed="rId3"/>
          <a:stretch>
            <a:fillRect/>
          </a:stretch>
        </p:blipFill>
        <p:spPr>
          <a:xfrm>
            <a:off x="3712890" y="1420522"/>
            <a:ext cx="1041400" cy="1003300"/>
          </a:xfrm>
          <a:prstGeom prst="rect">
            <a:avLst/>
          </a:prstGeom>
        </p:spPr>
      </p:pic>
      <p:sp>
        <p:nvSpPr>
          <p:cNvPr id="23" name="文本框 22">
            <a:extLst>
              <a:ext uri="{FF2B5EF4-FFF2-40B4-BE49-F238E27FC236}">
                <a16:creationId xmlns:a16="http://schemas.microsoft.com/office/drawing/2014/main" id="{3DB42347-E596-3BE6-01EB-EA3E304DD83D}"/>
              </a:ext>
            </a:extLst>
          </p:cNvPr>
          <p:cNvSpPr txBox="1"/>
          <p:nvPr/>
        </p:nvSpPr>
        <p:spPr>
          <a:xfrm>
            <a:off x="3778801" y="2319144"/>
            <a:ext cx="697627" cy="400110"/>
          </a:xfrm>
          <a:prstGeom prst="rect">
            <a:avLst/>
          </a:prstGeom>
          <a:noFill/>
        </p:spPr>
        <p:txBody>
          <a:bodyPr wrap="none" rtlCol="0">
            <a:spAutoFit/>
          </a:bodyPr>
          <a:lstStyle/>
          <a:p>
            <a:pPr algn="ctr"/>
            <a:r>
              <a:rPr kumimoji="1" lang="zh-CN" altLang="en-US" sz="2000" dirty="0"/>
              <a:t>用户</a:t>
            </a:r>
          </a:p>
        </p:txBody>
      </p:sp>
      <p:sp>
        <p:nvSpPr>
          <p:cNvPr id="25" name="文本框 24">
            <a:extLst>
              <a:ext uri="{FF2B5EF4-FFF2-40B4-BE49-F238E27FC236}">
                <a16:creationId xmlns:a16="http://schemas.microsoft.com/office/drawing/2014/main" id="{9973849D-696F-A422-F440-ECE52D2832A3}"/>
              </a:ext>
            </a:extLst>
          </p:cNvPr>
          <p:cNvSpPr txBox="1"/>
          <p:nvPr/>
        </p:nvSpPr>
        <p:spPr>
          <a:xfrm>
            <a:off x="1571759" y="2332078"/>
            <a:ext cx="1210588" cy="400110"/>
          </a:xfrm>
          <a:prstGeom prst="rect">
            <a:avLst/>
          </a:prstGeom>
          <a:noFill/>
        </p:spPr>
        <p:txBody>
          <a:bodyPr wrap="none" rtlCol="0">
            <a:spAutoFit/>
          </a:bodyPr>
          <a:lstStyle/>
          <a:p>
            <a:pPr algn="ctr"/>
            <a:r>
              <a:rPr kumimoji="1" lang="zh-CN" altLang="en-US" sz="2000" dirty="0">
                <a:solidFill>
                  <a:schemeClr val="accent2"/>
                </a:solidFill>
              </a:rPr>
              <a:t>功能质量</a:t>
            </a:r>
          </a:p>
        </p:txBody>
      </p:sp>
      <p:cxnSp>
        <p:nvCxnSpPr>
          <p:cNvPr id="27" name="直线连接符 26">
            <a:extLst>
              <a:ext uri="{FF2B5EF4-FFF2-40B4-BE49-F238E27FC236}">
                <a16:creationId xmlns:a16="http://schemas.microsoft.com/office/drawing/2014/main" id="{61BE6DBC-8C1A-66A5-CEA4-2061ABF72A59}"/>
              </a:ext>
            </a:extLst>
          </p:cNvPr>
          <p:cNvCxnSpPr/>
          <p:nvPr/>
        </p:nvCxnSpPr>
        <p:spPr>
          <a:xfrm>
            <a:off x="1652862" y="2732188"/>
            <a:ext cx="3719744" cy="0"/>
          </a:xfrm>
          <a:prstGeom prst="line">
            <a:avLst/>
          </a:prstGeom>
          <a:ln w="19050">
            <a:solidFill>
              <a:schemeClr val="tx1">
                <a:lumMod val="50000"/>
                <a:lumOff val="50000"/>
              </a:schemeClr>
            </a:solidFill>
            <a:tailEnd type="oval"/>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ECBCFC7F-C6A6-7443-287A-CAA9DC852066}"/>
              </a:ext>
            </a:extLst>
          </p:cNvPr>
          <p:cNvSpPr txBox="1"/>
          <p:nvPr/>
        </p:nvSpPr>
        <p:spPr>
          <a:xfrm>
            <a:off x="1571759" y="2766054"/>
            <a:ext cx="2723823" cy="1200329"/>
          </a:xfrm>
          <a:prstGeom prst="rect">
            <a:avLst/>
          </a:prstGeom>
          <a:noFill/>
        </p:spPr>
        <p:txBody>
          <a:bodyPr wrap="none" rtlCol="0">
            <a:spAutoFit/>
          </a:bodyPr>
          <a:lstStyle/>
          <a:p>
            <a:r>
              <a:rPr kumimoji="1" lang="zh-CN" altLang="en-US" dirty="0">
                <a:solidFill>
                  <a:schemeClr val="accent2"/>
                </a:solidFill>
              </a:rPr>
              <a:t>软件符合指定规范</a:t>
            </a:r>
            <a:endParaRPr kumimoji="1" lang="en-US" altLang="zh-CN" dirty="0">
              <a:solidFill>
                <a:schemeClr val="accent2"/>
              </a:solidFill>
            </a:endParaRPr>
          </a:p>
          <a:p>
            <a:r>
              <a:rPr kumimoji="1" lang="zh-CN" altLang="en-US" dirty="0">
                <a:solidFill>
                  <a:schemeClr val="accent2"/>
                </a:solidFill>
              </a:rPr>
              <a:t>软件几乎没有缺陷</a:t>
            </a:r>
            <a:endParaRPr kumimoji="1" lang="en-US" altLang="zh-CN" dirty="0">
              <a:solidFill>
                <a:schemeClr val="accent2"/>
              </a:solidFill>
            </a:endParaRPr>
          </a:p>
          <a:p>
            <a:r>
              <a:rPr kumimoji="1" lang="zh-CN" altLang="en-US" dirty="0">
                <a:solidFill>
                  <a:schemeClr val="accent2"/>
                </a:solidFill>
              </a:rPr>
              <a:t>软件性能正常</a:t>
            </a:r>
            <a:endParaRPr kumimoji="1" lang="en-US" altLang="zh-CN" dirty="0">
              <a:solidFill>
                <a:schemeClr val="accent2"/>
              </a:solidFill>
            </a:endParaRPr>
          </a:p>
          <a:p>
            <a:r>
              <a:rPr kumimoji="1" lang="zh-CN" altLang="en-US" dirty="0">
                <a:solidFill>
                  <a:schemeClr val="accent2"/>
                </a:solidFill>
              </a:rPr>
              <a:t>软件容易上手，操作方便</a:t>
            </a:r>
          </a:p>
        </p:txBody>
      </p:sp>
      <p:sp>
        <p:nvSpPr>
          <p:cNvPr id="30" name="文本框 29">
            <a:extLst>
              <a:ext uri="{FF2B5EF4-FFF2-40B4-BE49-F238E27FC236}">
                <a16:creationId xmlns:a16="http://schemas.microsoft.com/office/drawing/2014/main" id="{01D69A7D-6985-472B-6B92-62885AAAA844}"/>
              </a:ext>
            </a:extLst>
          </p:cNvPr>
          <p:cNvSpPr txBox="1"/>
          <p:nvPr/>
        </p:nvSpPr>
        <p:spPr>
          <a:xfrm>
            <a:off x="7099207" y="2268069"/>
            <a:ext cx="1210588" cy="400110"/>
          </a:xfrm>
          <a:prstGeom prst="rect">
            <a:avLst/>
          </a:prstGeom>
          <a:noFill/>
        </p:spPr>
        <p:txBody>
          <a:bodyPr wrap="none" rtlCol="0">
            <a:spAutoFit/>
          </a:bodyPr>
          <a:lstStyle/>
          <a:p>
            <a:pPr algn="ctr"/>
            <a:r>
              <a:rPr kumimoji="1" lang="zh-CN" altLang="en-US" sz="2000" dirty="0"/>
              <a:t>开发人员</a:t>
            </a:r>
          </a:p>
        </p:txBody>
      </p:sp>
      <p:sp>
        <p:nvSpPr>
          <p:cNvPr id="31" name="文本框 30">
            <a:extLst>
              <a:ext uri="{FF2B5EF4-FFF2-40B4-BE49-F238E27FC236}">
                <a16:creationId xmlns:a16="http://schemas.microsoft.com/office/drawing/2014/main" id="{AAC196E6-55DF-E4AC-0B18-180237817579}"/>
              </a:ext>
            </a:extLst>
          </p:cNvPr>
          <p:cNvSpPr txBox="1"/>
          <p:nvPr/>
        </p:nvSpPr>
        <p:spPr>
          <a:xfrm>
            <a:off x="8964354" y="2344197"/>
            <a:ext cx="1210588" cy="400110"/>
          </a:xfrm>
          <a:prstGeom prst="rect">
            <a:avLst/>
          </a:prstGeom>
          <a:noFill/>
        </p:spPr>
        <p:txBody>
          <a:bodyPr wrap="none" rtlCol="0">
            <a:spAutoFit/>
          </a:bodyPr>
          <a:lstStyle/>
          <a:p>
            <a:pPr algn="ctr"/>
            <a:r>
              <a:rPr kumimoji="1" lang="zh-CN" altLang="en-US" sz="2000" dirty="0">
                <a:solidFill>
                  <a:schemeClr val="accent6"/>
                </a:solidFill>
              </a:rPr>
              <a:t>结构质量</a:t>
            </a:r>
          </a:p>
        </p:txBody>
      </p:sp>
      <p:cxnSp>
        <p:nvCxnSpPr>
          <p:cNvPr id="32" name="直线连接符 31">
            <a:extLst>
              <a:ext uri="{FF2B5EF4-FFF2-40B4-BE49-F238E27FC236}">
                <a16:creationId xmlns:a16="http://schemas.microsoft.com/office/drawing/2014/main" id="{9ADC9DC5-D337-42D5-D50D-14379DACAA77}"/>
              </a:ext>
            </a:extLst>
          </p:cNvPr>
          <p:cNvCxnSpPr>
            <a:cxnSpLocks/>
          </p:cNvCxnSpPr>
          <p:nvPr/>
        </p:nvCxnSpPr>
        <p:spPr>
          <a:xfrm flipH="1">
            <a:off x="6544235" y="2787285"/>
            <a:ext cx="3558989" cy="0"/>
          </a:xfrm>
          <a:prstGeom prst="line">
            <a:avLst/>
          </a:prstGeom>
          <a:ln w="19050">
            <a:solidFill>
              <a:schemeClr val="tx1">
                <a:lumMod val="50000"/>
                <a:lumOff val="50000"/>
              </a:schemeClr>
            </a:solidFill>
            <a:tailEnd type="oval"/>
          </a:ln>
        </p:spPr>
        <p:style>
          <a:lnRef idx="2">
            <a:schemeClr val="accent1"/>
          </a:lnRef>
          <a:fillRef idx="0">
            <a:schemeClr val="accent1"/>
          </a:fillRef>
          <a:effectRef idx="1">
            <a:schemeClr val="accent1"/>
          </a:effectRef>
          <a:fontRef idx="minor">
            <a:schemeClr val="tx1"/>
          </a:fontRef>
        </p:style>
      </p:cxnSp>
      <p:sp>
        <p:nvSpPr>
          <p:cNvPr id="33" name="文本框 32">
            <a:extLst>
              <a:ext uri="{FF2B5EF4-FFF2-40B4-BE49-F238E27FC236}">
                <a16:creationId xmlns:a16="http://schemas.microsoft.com/office/drawing/2014/main" id="{56FF11F5-433A-997C-E3A2-BD4B4116D10E}"/>
              </a:ext>
            </a:extLst>
          </p:cNvPr>
          <p:cNvSpPr txBox="1"/>
          <p:nvPr/>
        </p:nvSpPr>
        <p:spPr>
          <a:xfrm>
            <a:off x="7229779" y="2834085"/>
            <a:ext cx="2954655" cy="1477328"/>
          </a:xfrm>
          <a:prstGeom prst="rect">
            <a:avLst/>
          </a:prstGeom>
          <a:noFill/>
        </p:spPr>
        <p:txBody>
          <a:bodyPr wrap="none" rtlCol="0">
            <a:spAutoFit/>
          </a:bodyPr>
          <a:lstStyle/>
          <a:p>
            <a:pPr algn="r"/>
            <a:r>
              <a:rPr kumimoji="1" lang="zh-CN" altLang="en-US" dirty="0">
                <a:solidFill>
                  <a:schemeClr val="accent6"/>
                </a:solidFill>
              </a:rPr>
              <a:t>代码可测试性</a:t>
            </a:r>
            <a:endParaRPr kumimoji="1" lang="en-US" altLang="zh-CN" dirty="0">
              <a:solidFill>
                <a:schemeClr val="accent6"/>
              </a:solidFill>
            </a:endParaRPr>
          </a:p>
          <a:p>
            <a:pPr algn="r"/>
            <a:r>
              <a:rPr kumimoji="1" lang="zh-CN" altLang="en-US" dirty="0">
                <a:solidFill>
                  <a:schemeClr val="accent6"/>
                </a:solidFill>
              </a:rPr>
              <a:t>代码可维护性</a:t>
            </a:r>
            <a:endParaRPr kumimoji="1" lang="en-US" altLang="zh-CN" dirty="0">
              <a:solidFill>
                <a:schemeClr val="accent6"/>
              </a:solidFill>
            </a:endParaRPr>
          </a:p>
          <a:p>
            <a:pPr algn="r"/>
            <a:r>
              <a:rPr kumimoji="1" lang="zh-CN" altLang="en-US" dirty="0">
                <a:solidFill>
                  <a:schemeClr val="accent6"/>
                </a:solidFill>
              </a:rPr>
              <a:t>代码可读性</a:t>
            </a:r>
            <a:endParaRPr kumimoji="1" lang="en-US" altLang="zh-CN" dirty="0">
              <a:solidFill>
                <a:schemeClr val="accent6"/>
              </a:solidFill>
            </a:endParaRPr>
          </a:p>
          <a:p>
            <a:pPr algn="r"/>
            <a:r>
              <a:rPr kumimoji="1" lang="zh-CN" altLang="en-US" dirty="0">
                <a:solidFill>
                  <a:schemeClr val="accent6"/>
                </a:solidFill>
              </a:rPr>
              <a:t>代码效率：高效管理资源</a:t>
            </a:r>
            <a:endParaRPr kumimoji="1" lang="en-US" altLang="zh-CN" dirty="0">
              <a:solidFill>
                <a:schemeClr val="accent6"/>
              </a:solidFill>
            </a:endParaRPr>
          </a:p>
          <a:p>
            <a:pPr algn="r"/>
            <a:r>
              <a:rPr kumimoji="1" lang="zh-CN" altLang="en-US" dirty="0">
                <a:solidFill>
                  <a:schemeClr val="accent6"/>
                </a:solidFill>
              </a:rPr>
              <a:t>代码安全：可预防常见威胁</a:t>
            </a:r>
          </a:p>
        </p:txBody>
      </p:sp>
      <p:pic>
        <p:nvPicPr>
          <p:cNvPr id="38" name="图片 37" descr="图表, 气泡图&#10;&#10;描述已自动生成">
            <a:extLst>
              <a:ext uri="{FF2B5EF4-FFF2-40B4-BE49-F238E27FC236}">
                <a16:creationId xmlns:a16="http://schemas.microsoft.com/office/drawing/2014/main" id="{22C187AE-9845-34BD-7470-FC792C25CC2A}"/>
              </a:ext>
            </a:extLst>
          </p:cNvPr>
          <p:cNvPicPr>
            <a:picLocks noChangeAspect="1"/>
          </p:cNvPicPr>
          <p:nvPr/>
        </p:nvPicPr>
        <p:blipFill>
          <a:blip r:embed="rId4"/>
          <a:stretch>
            <a:fillRect/>
          </a:stretch>
        </p:blipFill>
        <p:spPr>
          <a:xfrm>
            <a:off x="7197435" y="1420160"/>
            <a:ext cx="939800" cy="876300"/>
          </a:xfrm>
          <a:prstGeom prst="rect">
            <a:avLst/>
          </a:prstGeom>
        </p:spPr>
      </p:pic>
      <p:pic>
        <p:nvPicPr>
          <p:cNvPr id="40" name="图片 39" descr="卡通人物&#10;&#10;描述已自动生成">
            <a:extLst>
              <a:ext uri="{FF2B5EF4-FFF2-40B4-BE49-F238E27FC236}">
                <a16:creationId xmlns:a16="http://schemas.microsoft.com/office/drawing/2014/main" id="{45FD40CE-543B-D5FE-1C6D-27E7648E70E5}"/>
              </a:ext>
            </a:extLst>
          </p:cNvPr>
          <p:cNvPicPr>
            <a:picLocks noChangeAspect="1"/>
          </p:cNvPicPr>
          <p:nvPr/>
        </p:nvPicPr>
        <p:blipFill>
          <a:blip r:embed="rId5"/>
          <a:stretch>
            <a:fillRect/>
          </a:stretch>
        </p:blipFill>
        <p:spPr>
          <a:xfrm>
            <a:off x="6007007" y="4666036"/>
            <a:ext cx="1092200" cy="1117600"/>
          </a:xfrm>
          <a:prstGeom prst="rect">
            <a:avLst/>
          </a:prstGeom>
        </p:spPr>
      </p:pic>
      <p:sp>
        <p:nvSpPr>
          <p:cNvPr id="41" name="文本框 40">
            <a:extLst>
              <a:ext uri="{FF2B5EF4-FFF2-40B4-BE49-F238E27FC236}">
                <a16:creationId xmlns:a16="http://schemas.microsoft.com/office/drawing/2014/main" id="{A597460A-7F8B-A8C4-4685-A263BD32C9D7}"/>
              </a:ext>
            </a:extLst>
          </p:cNvPr>
          <p:cNvSpPr txBox="1"/>
          <p:nvPr/>
        </p:nvSpPr>
        <p:spPr>
          <a:xfrm>
            <a:off x="6170719" y="5738140"/>
            <a:ext cx="954107" cy="400110"/>
          </a:xfrm>
          <a:prstGeom prst="rect">
            <a:avLst/>
          </a:prstGeom>
          <a:noFill/>
        </p:spPr>
        <p:txBody>
          <a:bodyPr wrap="none" rtlCol="0">
            <a:spAutoFit/>
          </a:bodyPr>
          <a:lstStyle/>
          <a:p>
            <a:pPr algn="ctr"/>
            <a:r>
              <a:rPr kumimoji="1" lang="zh-CN" altLang="en-US" sz="2000" dirty="0"/>
              <a:t>投资者</a:t>
            </a:r>
          </a:p>
        </p:txBody>
      </p:sp>
      <p:sp>
        <p:nvSpPr>
          <p:cNvPr id="42" name="文本框 41">
            <a:extLst>
              <a:ext uri="{FF2B5EF4-FFF2-40B4-BE49-F238E27FC236}">
                <a16:creationId xmlns:a16="http://schemas.microsoft.com/office/drawing/2014/main" id="{56283641-7A1F-13CA-718C-B7D8BD3A05AF}"/>
              </a:ext>
            </a:extLst>
          </p:cNvPr>
          <p:cNvSpPr txBox="1"/>
          <p:nvPr/>
        </p:nvSpPr>
        <p:spPr>
          <a:xfrm>
            <a:off x="2968347" y="3916718"/>
            <a:ext cx="1210588" cy="400110"/>
          </a:xfrm>
          <a:prstGeom prst="rect">
            <a:avLst/>
          </a:prstGeom>
          <a:noFill/>
        </p:spPr>
        <p:txBody>
          <a:bodyPr wrap="square" rtlCol="0">
            <a:spAutoFit/>
          </a:bodyPr>
          <a:lstStyle/>
          <a:p>
            <a:pPr algn="ctr"/>
            <a:r>
              <a:rPr kumimoji="1" lang="zh-CN" altLang="en-US" sz="2000" dirty="0">
                <a:solidFill>
                  <a:schemeClr val="accent1"/>
                </a:solidFill>
              </a:rPr>
              <a:t>过程质量</a:t>
            </a:r>
          </a:p>
        </p:txBody>
      </p:sp>
      <p:cxnSp>
        <p:nvCxnSpPr>
          <p:cNvPr id="43" name="直线连接符 42">
            <a:extLst>
              <a:ext uri="{FF2B5EF4-FFF2-40B4-BE49-F238E27FC236}">
                <a16:creationId xmlns:a16="http://schemas.microsoft.com/office/drawing/2014/main" id="{72F094EA-A605-91EF-D797-F42CF4C65CF9}"/>
              </a:ext>
            </a:extLst>
          </p:cNvPr>
          <p:cNvCxnSpPr>
            <a:cxnSpLocks/>
          </p:cNvCxnSpPr>
          <p:nvPr/>
        </p:nvCxnSpPr>
        <p:spPr>
          <a:xfrm>
            <a:off x="3009493" y="4311413"/>
            <a:ext cx="3011789" cy="0"/>
          </a:xfrm>
          <a:prstGeom prst="line">
            <a:avLst/>
          </a:prstGeom>
          <a:ln w="19050">
            <a:solidFill>
              <a:schemeClr val="tx1">
                <a:lumMod val="50000"/>
                <a:lumOff val="50000"/>
              </a:schemeClr>
            </a:solidFill>
            <a:tailEnd type="oval"/>
          </a:ln>
        </p:spPr>
        <p:style>
          <a:lnRef idx="2">
            <a:schemeClr val="accent1"/>
          </a:lnRef>
          <a:fillRef idx="0">
            <a:schemeClr val="accent1"/>
          </a:fillRef>
          <a:effectRef idx="1">
            <a:schemeClr val="accent1"/>
          </a:effectRef>
          <a:fontRef idx="minor">
            <a:schemeClr val="tx1"/>
          </a:fontRef>
        </p:style>
      </p:cxnSp>
      <p:sp>
        <p:nvSpPr>
          <p:cNvPr id="44" name="文本框 43">
            <a:extLst>
              <a:ext uri="{FF2B5EF4-FFF2-40B4-BE49-F238E27FC236}">
                <a16:creationId xmlns:a16="http://schemas.microsoft.com/office/drawing/2014/main" id="{8C56C257-6A06-B02A-CCED-476CACCD6CF4}"/>
              </a:ext>
            </a:extLst>
          </p:cNvPr>
          <p:cNvSpPr txBox="1"/>
          <p:nvPr/>
        </p:nvSpPr>
        <p:spPr>
          <a:xfrm>
            <a:off x="2959731" y="4367932"/>
            <a:ext cx="2954655" cy="1200329"/>
          </a:xfrm>
          <a:prstGeom prst="rect">
            <a:avLst/>
          </a:prstGeom>
          <a:noFill/>
        </p:spPr>
        <p:txBody>
          <a:bodyPr wrap="square" rtlCol="0">
            <a:spAutoFit/>
          </a:bodyPr>
          <a:lstStyle/>
          <a:p>
            <a:r>
              <a:rPr kumimoji="1" lang="zh-CN" altLang="en-US" dirty="0">
                <a:solidFill>
                  <a:schemeClr val="accent1"/>
                </a:solidFill>
              </a:rPr>
              <a:t>软件按时交付</a:t>
            </a:r>
            <a:endParaRPr kumimoji="1" lang="en-US" altLang="zh-CN" dirty="0">
              <a:solidFill>
                <a:schemeClr val="accent1"/>
              </a:solidFill>
            </a:endParaRPr>
          </a:p>
          <a:p>
            <a:r>
              <a:rPr kumimoji="1" lang="zh-CN" altLang="en-US" dirty="0">
                <a:solidFill>
                  <a:schemeClr val="accent1"/>
                </a:solidFill>
              </a:rPr>
              <a:t>软件满足预算</a:t>
            </a:r>
            <a:endParaRPr kumimoji="1" lang="en-US" altLang="zh-CN" dirty="0">
              <a:solidFill>
                <a:schemeClr val="accent1"/>
              </a:solidFill>
            </a:endParaRPr>
          </a:p>
          <a:p>
            <a:r>
              <a:rPr kumimoji="1" lang="zh-CN" altLang="en-US" dirty="0">
                <a:solidFill>
                  <a:schemeClr val="accent1"/>
                </a:solidFill>
              </a:rPr>
              <a:t>可复用的开发过程，确保交付质量</a:t>
            </a:r>
          </a:p>
        </p:txBody>
      </p:sp>
    </p:spTree>
    <p:extLst>
      <p:ext uri="{BB962C8B-B14F-4D97-AF65-F5344CB8AC3E}">
        <p14:creationId xmlns:p14="http://schemas.microsoft.com/office/powerpoint/2010/main" val="128478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AD0BB-11EE-6208-E6D2-94B54FCD9FF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B3B0A062-3E8E-6760-06F5-D120F9043A8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347307D-2958-4362-E1D0-D04CB678AFC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9127A5B-8721-1C03-45ED-636F2FE96BF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案例分析</a:t>
            </a:r>
          </a:p>
        </p:txBody>
      </p:sp>
      <p:sp>
        <p:nvSpPr>
          <p:cNvPr id="5" name="日期占位符 4">
            <a:extLst>
              <a:ext uri="{FF2B5EF4-FFF2-40B4-BE49-F238E27FC236}">
                <a16:creationId xmlns:a16="http://schemas.microsoft.com/office/drawing/2014/main" id="{F25AFB62-AD70-0D3A-84BF-CF03E4D3416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B6F9D532-46CE-70FB-2F97-4DD5A6242ABD}"/>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AD47BADE-C502-ADE0-939B-89EBF218EDFC}"/>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230BB07-D996-1F09-4B32-B95F38F7ECC7}"/>
              </a:ext>
            </a:extLst>
          </p:cNvPr>
          <p:cNvPicPr>
            <a:picLocks noChangeAspect="1"/>
          </p:cNvPicPr>
          <p:nvPr/>
        </p:nvPicPr>
        <p:blipFill>
          <a:blip r:embed="rId2"/>
          <a:stretch>
            <a:fillRect/>
          </a:stretch>
        </p:blipFill>
        <p:spPr>
          <a:xfrm>
            <a:off x="11353800" y="0"/>
            <a:ext cx="838199" cy="818771"/>
          </a:xfrm>
          <a:prstGeom prst="rect">
            <a:avLst/>
          </a:prstGeom>
        </p:spPr>
      </p:pic>
      <p:pic>
        <p:nvPicPr>
          <p:cNvPr id="16" name="图片 15" descr="蓝色的汽车&#10;&#10;描述已自动生成">
            <a:extLst>
              <a:ext uri="{FF2B5EF4-FFF2-40B4-BE49-F238E27FC236}">
                <a16:creationId xmlns:a16="http://schemas.microsoft.com/office/drawing/2014/main" id="{9705B28D-0BA4-6461-53EE-0AFD33A2D608}"/>
              </a:ext>
            </a:extLst>
          </p:cNvPr>
          <p:cNvPicPr>
            <a:picLocks noChangeAspect="1"/>
          </p:cNvPicPr>
          <p:nvPr/>
        </p:nvPicPr>
        <p:blipFill>
          <a:blip r:embed="rId3"/>
          <a:stretch>
            <a:fillRect/>
          </a:stretch>
        </p:blipFill>
        <p:spPr>
          <a:xfrm>
            <a:off x="4512790" y="4454272"/>
            <a:ext cx="2969855" cy="1765298"/>
          </a:xfrm>
          <a:prstGeom prst="rect">
            <a:avLst/>
          </a:prstGeom>
        </p:spPr>
      </p:pic>
      <p:sp>
        <p:nvSpPr>
          <p:cNvPr id="10" name="文本框 9">
            <a:extLst>
              <a:ext uri="{FF2B5EF4-FFF2-40B4-BE49-F238E27FC236}">
                <a16:creationId xmlns:a16="http://schemas.microsoft.com/office/drawing/2014/main" id="{657AED16-BC3E-1DD7-F27F-00CB33215F29}"/>
              </a:ext>
            </a:extLst>
          </p:cNvPr>
          <p:cNvSpPr txBox="1"/>
          <p:nvPr/>
        </p:nvSpPr>
        <p:spPr>
          <a:xfrm>
            <a:off x="641636" y="1103287"/>
            <a:ext cx="6098958" cy="461665"/>
          </a:xfrm>
          <a:prstGeom prst="rect">
            <a:avLst/>
          </a:prstGeom>
          <a:noFill/>
        </p:spPr>
        <p:txBody>
          <a:bodyPr wrap="square">
            <a:spAutoFit/>
          </a:bodyPr>
          <a:lstStyle/>
          <a:p>
            <a:r>
              <a:rPr lang="zh-CN" altLang="en-US" sz="2400" dirty="0">
                <a:solidFill>
                  <a:srgbClr val="0018C0"/>
                </a:solidFill>
                <a:effectLst/>
                <a:latin typeface="Helvetica" pitchFamily="2" charset="0"/>
              </a:rPr>
              <a:t>实例一</a:t>
            </a:r>
            <a:r>
              <a:rPr lang="zh-CN" altLang="en-US" sz="2400" dirty="0">
                <a:solidFill>
                  <a:srgbClr val="0033CC"/>
                </a:solidFill>
                <a:effectLst/>
                <a:latin typeface="Helvetica" pitchFamily="2" charset="0"/>
              </a:rPr>
              <a:t>：</a:t>
            </a:r>
            <a:r>
              <a:rPr lang="zh-CN" altLang="en-US" sz="2400" dirty="0">
                <a:solidFill>
                  <a:srgbClr val="0018C0"/>
                </a:solidFill>
                <a:effectLst/>
                <a:latin typeface="Helvetica" pitchFamily="2" charset="0"/>
              </a:rPr>
              <a:t>汽车制动防抱死系统</a:t>
            </a:r>
          </a:p>
        </p:txBody>
      </p:sp>
      <p:sp>
        <p:nvSpPr>
          <p:cNvPr id="12" name="文本框 11">
            <a:extLst>
              <a:ext uri="{FF2B5EF4-FFF2-40B4-BE49-F238E27FC236}">
                <a16:creationId xmlns:a16="http://schemas.microsoft.com/office/drawing/2014/main" id="{C495C7EF-2DD5-1E5C-8486-D706CEA422DE}"/>
              </a:ext>
            </a:extLst>
          </p:cNvPr>
          <p:cNvSpPr txBox="1"/>
          <p:nvPr/>
        </p:nvSpPr>
        <p:spPr>
          <a:xfrm>
            <a:off x="641635" y="1827183"/>
            <a:ext cx="10712164" cy="2353786"/>
          </a:xfrm>
          <a:prstGeom prst="rect">
            <a:avLst/>
          </a:prstGeom>
          <a:noFill/>
        </p:spPr>
        <p:txBody>
          <a:bodyPr wrap="square">
            <a:spAutoFit/>
          </a:bodyPr>
          <a:lstStyle/>
          <a:p>
            <a:pPr>
              <a:lnSpc>
                <a:spcPct val="150000"/>
              </a:lnSpc>
            </a:pPr>
            <a:r>
              <a:rPr lang="en-US" altLang="zh-CN" sz="2000" dirty="0">
                <a:solidFill>
                  <a:srgbClr val="000000"/>
                </a:solidFill>
                <a:effectLst/>
                <a:latin typeface="Arial" panose="020B0604020202020204" pitchFamily="34" charset="0"/>
              </a:rPr>
              <a:t>•</a:t>
            </a:r>
            <a:r>
              <a:rPr lang="zh-CN" altLang="en-US" sz="2000" dirty="0">
                <a:solidFill>
                  <a:srgbClr val="000000"/>
                </a:solidFill>
                <a:effectLst/>
                <a:latin typeface="Helvetica" pitchFamily="2" charset="0"/>
              </a:rPr>
              <a:t> 汽车制动防抱死系统（</a:t>
            </a:r>
            <a:r>
              <a:rPr lang="en-US" altLang="zh-CN" sz="2000" dirty="0">
                <a:solidFill>
                  <a:srgbClr val="000000"/>
                </a:solidFill>
                <a:effectLst/>
                <a:latin typeface="Arial" panose="020B0604020202020204" pitchFamily="34" charset="0"/>
              </a:rPr>
              <a:t>Anti-locked Braking System</a:t>
            </a:r>
            <a:r>
              <a:rPr lang="zh-CN" altLang="en-US" sz="2000" dirty="0">
                <a:solidFill>
                  <a:srgbClr val="000000"/>
                </a:solidFill>
                <a:effectLst/>
                <a:latin typeface="Helvetica" pitchFamily="2" charset="0"/>
              </a:rPr>
              <a:t>，简称 </a:t>
            </a:r>
            <a:r>
              <a:rPr lang="en-US" altLang="zh-CN" sz="2000" dirty="0">
                <a:solidFill>
                  <a:srgbClr val="000000"/>
                </a:solidFill>
                <a:effectLst/>
                <a:latin typeface="Arial" panose="020B0604020202020204" pitchFamily="34" charset="0"/>
              </a:rPr>
              <a:t>ABS</a:t>
            </a:r>
            <a:r>
              <a:rPr lang="zh-CN" altLang="en-US" sz="2000" dirty="0">
                <a:solidFill>
                  <a:srgbClr val="000000"/>
                </a:solidFill>
                <a:effectLst/>
                <a:latin typeface="Helvetica" pitchFamily="2" charset="0"/>
              </a:rPr>
              <a:t>）是一种具有防滑、防锁死等优点的汽车安全控制系统。</a:t>
            </a:r>
          </a:p>
          <a:p>
            <a:pPr>
              <a:lnSpc>
                <a:spcPct val="150000"/>
              </a:lnSpc>
            </a:pPr>
            <a:r>
              <a:rPr lang="en-US" altLang="zh-CN" sz="2000" dirty="0">
                <a:solidFill>
                  <a:srgbClr val="000000"/>
                </a:solidFill>
                <a:effectLst/>
                <a:latin typeface="Arial" panose="020B0604020202020204" pitchFamily="34" charset="0"/>
              </a:rPr>
              <a:t>•</a:t>
            </a:r>
            <a:r>
              <a:rPr lang="zh-CN" altLang="en-US" sz="2000" dirty="0">
                <a:solidFill>
                  <a:srgbClr val="000000"/>
                </a:solidFill>
                <a:effectLst/>
                <a:latin typeface="Helvetica" pitchFamily="2" charset="0"/>
              </a:rPr>
              <a:t> 该系统通过汽车微电脑控制，以非常快的速度精密地控制制动液压力的收放，从而达到防止车轮抱死，确保轮胎的最大制动力以及制动过程中的转向能力，使车辆在紧急制动时具有躲避障碍的能力。</a:t>
            </a:r>
          </a:p>
        </p:txBody>
      </p:sp>
    </p:spTree>
    <p:extLst>
      <p:ext uri="{BB962C8B-B14F-4D97-AF65-F5344CB8AC3E}">
        <p14:creationId xmlns:p14="http://schemas.microsoft.com/office/powerpoint/2010/main" val="4228329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24CA1-9DBF-CBE8-795E-6280CB9E479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9CFD150-5AB5-38D8-BEA6-61844F4ED8C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D5AE6AD-74A7-5DE6-B9D6-7DC75DC526F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40DDA35-9779-F1B7-4D32-EE99E19F97E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案例分析</a:t>
            </a:r>
          </a:p>
        </p:txBody>
      </p:sp>
      <p:sp>
        <p:nvSpPr>
          <p:cNvPr id="5" name="日期占位符 4">
            <a:extLst>
              <a:ext uri="{FF2B5EF4-FFF2-40B4-BE49-F238E27FC236}">
                <a16:creationId xmlns:a16="http://schemas.microsoft.com/office/drawing/2014/main" id="{541FAC37-3508-C81D-AB5D-B9DBEF312FD1}"/>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C954B53A-11E9-8757-8E3E-614037888982}"/>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AA986DDE-A433-5376-6A3C-EF89DF5DD0D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5A9E37AA-DD3D-D33F-8216-904475B3C8DD}"/>
              </a:ext>
            </a:extLst>
          </p:cNvPr>
          <p:cNvPicPr>
            <a:picLocks noChangeAspect="1"/>
          </p:cNvPicPr>
          <p:nvPr/>
        </p:nvPicPr>
        <p:blipFill>
          <a:blip r:embed="rId2"/>
          <a:stretch>
            <a:fillRect/>
          </a:stretch>
        </p:blipFill>
        <p:spPr>
          <a:xfrm>
            <a:off x="11353800" y="0"/>
            <a:ext cx="838199" cy="818771"/>
          </a:xfrm>
          <a:prstGeom prst="rect">
            <a:avLst/>
          </a:prstGeom>
        </p:spPr>
      </p:pic>
      <p:pic>
        <p:nvPicPr>
          <p:cNvPr id="16" name="图片 15" descr="蓝色的汽车&#10;&#10;描述已自动生成">
            <a:extLst>
              <a:ext uri="{FF2B5EF4-FFF2-40B4-BE49-F238E27FC236}">
                <a16:creationId xmlns:a16="http://schemas.microsoft.com/office/drawing/2014/main" id="{64AB377C-1E96-851F-A283-6CE946B37FE5}"/>
              </a:ext>
            </a:extLst>
          </p:cNvPr>
          <p:cNvPicPr>
            <a:picLocks noChangeAspect="1"/>
          </p:cNvPicPr>
          <p:nvPr/>
        </p:nvPicPr>
        <p:blipFill>
          <a:blip r:embed="rId3"/>
          <a:stretch>
            <a:fillRect/>
          </a:stretch>
        </p:blipFill>
        <p:spPr>
          <a:xfrm>
            <a:off x="8987136" y="4559444"/>
            <a:ext cx="2615979" cy="1554952"/>
          </a:xfrm>
          <a:prstGeom prst="rect">
            <a:avLst/>
          </a:prstGeom>
        </p:spPr>
      </p:pic>
      <p:sp>
        <p:nvSpPr>
          <p:cNvPr id="10" name="文本框 9">
            <a:extLst>
              <a:ext uri="{FF2B5EF4-FFF2-40B4-BE49-F238E27FC236}">
                <a16:creationId xmlns:a16="http://schemas.microsoft.com/office/drawing/2014/main" id="{C9D08883-1784-D0FC-1A07-74DEF4F21FD2}"/>
              </a:ext>
            </a:extLst>
          </p:cNvPr>
          <p:cNvSpPr txBox="1"/>
          <p:nvPr/>
        </p:nvSpPr>
        <p:spPr>
          <a:xfrm>
            <a:off x="641636" y="1103287"/>
            <a:ext cx="6098958" cy="461665"/>
          </a:xfrm>
          <a:prstGeom prst="rect">
            <a:avLst/>
          </a:prstGeom>
          <a:noFill/>
        </p:spPr>
        <p:txBody>
          <a:bodyPr wrap="square">
            <a:spAutoFit/>
          </a:bodyPr>
          <a:lstStyle/>
          <a:p>
            <a:r>
              <a:rPr lang="zh-CN" altLang="en-US" sz="2400" dirty="0">
                <a:solidFill>
                  <a:srgbClr val="0018C0"/>
                </a:solidFill>
                <a:effectLst/>
                <a:latin typeface="Helvetica" pitchFamily="2" charset="0"/>
              </a:rPr>
              <a:t>实例一</a:t>
            </a:r>
            <a:r>
              <a:rPr lang="zh-CN" altLang="en-US" sz="2400" dirty="0">
                <a:solidFill>
                  <a:srgbClr val="0033CC"/>
                </a:solidFill>
                <a:effectLst/>
                <a:latin typeface="Helvetica" pitchFamily="2" charset="0"/>
              </a:rPr>
              <a:t>：</a:t>
            </a:r>
            <a:r>
              <a:rPr lang="zh-CN" altLang="en-US" sz="2400" dirty="0">
                <a:solidFill>
                  <a:srgbClr val="0018C0"/>
                </a:solidFill>
                <a:effectLst/>
                <a:latin typeface="Helvetica" pitchFamily="2" charset="0"/>
              </a:rPr>
              <a:t>汽车制动防抱死系统</a:t>
            </a:r>
          </a:p>
        </p:txBody>
      </p:sp>
      <p:sp>
        <p:nvSpPr>
          <p:cNvPr id="12" name="文本框 11">
            <a:extLst>
              <a:ext uri="{FF2B5EF4-FFF2-40B4-BE49-F238E27FC236}">
                <a16:creationId xmlns:a16="http://schemas.microsoft.com/office/drawing/2014/main" id="{FD8EC08F-5D95-C0B0-08B7-7B91C0762C16}"/>
              </a:ext>
            </a:extLst>
          </p:cNvPr>
          <p:cNvSpPr txBox="1"/>
          <p:nvPr/>
        </p:nvSpPr>
        <p:spPr>
          <a:xfrm>
            <a:off x="641635" y="1827183"/>
            <a:ext cx="10712164" cy="235378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汽车制动防抱死系统（</a:t>
            </a:r>
            <a:r>
              <a:rPr lang="en-US" altLang="zh-CN" sz="2000" dirty="0">
                <a:solidFill>
                  <a:srgbClr val="000000"/>
                </a:solidFill>
                <a:effectLst/>
                <a:latin typeface="Arial" panose="020B0604020202020204" pitchFamily="34" charset="0"/>
              </a:rPr>
              <a:t>Anti-locked Braking System</a:t>
            </a:r>
            <a:r>
              <a:rPr lang="zh-CN" altLang="en-US" sz="2000" dirty="0">
                <a:solidFill>
                  <a:srgbClr val="000000"/>
                </a:solidFill>
                <a:effectLst/>
                <a:latin typeface="Helvetica" pitchFamily="2" charset="0"/>
              </a:rPr>
              <a:t>，简称 </a:t>
            </a:r>
            <a:r>
              <a:rPr lang="en-US" altLang="zh-CN" sz="2000" dirty="0">
                <a:solidFill>
                  <a:srgbClr val="000000"/>
                </a:solidFill>
                <a:effectLst/>
                <a:latin typeface="Arial" panose="020B0604020202020204" pitchFamily="34" charset="0"/>
              </a:rPr>
              <a:t>ABS</a:t>
            </a:r>
            <a:r>
              <a:rPr lang="zh-CN" altLang="en-US" sz="2000" dirty="0">
                <a:solidFill>
                  <a:srgbClr val="000000"/>
                </a:solidFill>
                <a:effectLst/>
                <a:latin typeface="Helvetica" pitchFamily="2" charset="0"/>
              </a:rPr>
              <a:t>）是一种具有防滑、防锁死等优点的汽车安全控制系统。</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该系统通过汽车微电脑控制，以非常快的速度精密地控制制动液压力的收放，从而达到防止车轮抱死，确保轮胎的最大制动力以及制动过程中的转向能力，使车辆在紧急制动时具有躲避障碍的能力。</a:t>
            </a:r>
          </a:p>
        </p:txBody>
      </p:sp>
      <p:sp>
        <p:nvSpPr>
          <p:cNvPr id="11" name="文本框 10">
            <a:extLst>
              <a:ext uri="{FF2B5EF4-FFF2-40B4-BE49-F238E27FC236}">
                <a16:creationId xmlns:a16="http://schemas.microsoft.com/office/drawing/2014/main" id="{1AA89E32-D9B7-2FB5-D3BE-D8FA545D2ED7}"/>
              </a:ext>
            </a:extLst>
          </p:cNvPr>
          <p:cNvSpPr txBox="1"/>
          <p:nvPr/>
        </p:nvSpPr>
        <p:spPr>
          <a:xfrm>
            <a:off x="641635" y="4559444"/>
            <a:ext cx="7756640" cy="1430456"/>
          </a:xfrm>
          <a:prstGeom prst="rect">
            <a:avLst/>
          </a:prstGeom>
          <a:solidFill>
            <a:schemeClr val="accent4">
              <a:lumMod val="20000"/>
              <a:lumOff val="80000"/>
            </a:schemeClr>
          </a:solidFill>
        </p:spPr>
        <p:txBody>
          <a:bodyPr wrap="square">
            <a:spAutoFit/>
          </a:bodyPr>
          <a:lstStyle/>
          <a:p>
            <a:pPr marL="285750" indent="-285750">
              <a:lnSpc>
                <a:spcPct val="150000"/>
              </a:lnSpc>
              <a:buFont typeface="Arial" panose="020B0604020202020204" pitchFamily="34" charset="0"/>
              <a:buChar char="•"/>
            </a:pPr>
            <a:r>
              <a:rPr lang="zh-CN" altLang="en-US" sz="2000" dirty="0">
                <a:solidFill>
                  <a:srgbClr val="000000"/>
                </a:solidFill>
                <a:effectLst/>
                <a:latin typeface="Helvetica" pitchFamily="2" charset="0"/>
              </a:rPr>
              <a:t>嵌入式控制系统</a:t>
            </a:r>
          </a:p>
          <a:p>
            <a:pPr marL="285750" indent="-285750">
              <a:lnSpc>
                <a:spcPct val="150000"/>
              </a:lnSpc>
              <a:buFont typeface="Arial" panose="020B0604020202020204" pitchFamily="34" charset="0"/>
              <a:buChar char="•"/>
            </a:pPr>
            <a:r>
              <a:rPr lang="zh-CN" altLang="en-US" sz="2000" dirty="0">
                <a:solidFill>
                  <a:srgbClr val="000000"/>
                </a:solidFill>
                <a:effectLst/>
                <a:latin typeface="Helvetica" pitchFamily="2" charset="0"/>
              </a:rPr>
              <a:t>该系统对安全性和可靠性要求极高，需要在投入运行前进行验证</a:t>
            </a:r>
          </a:p>
          <a:p>
            <a:pPr marL="285750" indent="-285750">
              <a:lnSpc>
                <a:spcPct val="150000"/>
              </a:lnSpc>
              <a:buFont typeface="Arial" panose="020B0604020202020204" pitchFamily="34" charset="0"/>
              <a:buChar char="•"/>
            </a:pPr>
            <a:r>
              <a:rPr lang="zh-CN" altLang="en-US" sz="2000" dirty="0">
                <a:solidFill>
                  <a:srgbClr val="BE0004"/>
                </a:solidFill>
                <a:effectLst/>
                <a:latin typeface="Helvetica" pitchFamily="2" charset="0"/>
              </a:rPr>
              <a:t>适合采用可转换模型</a:t>
            </a:r>
          </a:p>
        </p:txBody>
      </p:sp>
    </p:spTree>
    <p:extLst>
      <p:ext uri="{BB962C8B-B14F-4D97-AF65-F5344CB8AC3E}">
        <p14:creationId xmlns:p14="http://schemas.microsoft.com/office/powerpoint/2010/main" val="2031422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20811-6F30-95B6-657E-9351F690C9D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A558DEC-B48E-0D9F-D94C-C924A2563C7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252563C-7E8C-6CE1-298A-2922063FB3D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9832D84-6BD2-356E-3116-5C160068DF6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案例分析</a:t>
            </a:r>
          </a:p>
        </p:txBody>
      </p:sp>
      <p:sp>
        <p:nvSpPr>
          <p:cNvPr id="5" name="日期占位符 4">
            <a:extLst>
              <a:ext uri="{FF2B5EF4-FFF2-40B4-BE49-F238E27FC236}">
                <a16:creationId xmlns:a16="http://schemas.microsoft.com/office/drawing/2014/main" id="{03E0F46F-3A0C-53AF-C364-58073C0F34E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6926A0A0-3226-9EEF-4CE9-FD63D91D209E}"/>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0A4CC92-A7FC-9B3E-12E2-A8668710405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F9663779-A514-06AB-21B6-3BFE849A6BC0}"/>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86D3E2F5-D316-65DF-AEA0-72C624014FD7}"/>
              </a:ext>
            </a:extLst>
          </p:cNvPr>
          <p:cNvSpPr txBox="1"/>
          <p:nvPr/>
        </p:nvSpPr>
        <p:spPr>
          <a:xfrm>
            <a:off x="641636" y="1103287"/>
            <a:ext cx="6098958" cy="461665"/>
          </a:xfrm>
          <a:prstGeom prst="rect">
            <a:avLst/>
          </a:prstGeom>
          <a:noFill/>
        </p:spPr>
        <p:txBody>
          <a:bodyPr wrap="square">
            <a:spAutoFit/>
          </a:bodyPr>
          <a:lstStyle/>
          <a:p>
            <a:r>
              <a:rPr lang="zh-CN" altLang="en-US" sz="2400" dirty="0">
                <a:solidFill>
                  <a:srgbClr val="0018C0"/>
                </a:solidFill>
                <a:effectLst/>
                <a:latin typeface="Helvetica" pitchFamily="2" charset="0"/>
              </a:rPr>
              <a:t>实例二</a:t>
            </a:r>
            <a:r>
              <a:rPr lang="zh-CN" altLang="en-US" sz="2400" dirty="0">
                <a:solidFill>
                  <a:srgbClr val="0033CC"/>
                </a:solidFill>
                <a:effectLst/>
                <a:latin typeface="Helvetica" pitchFamily="2" charset="0"/>
              </a:rPr>
              <a:t>：</a:t>
            </a:r>
            <a:r>
              <a:rPr lang="zh-CN" altLang="en-US" sz="2400" dirty="0">
                <a:solidFill>
                  <a:srgbClr val="0018C0"/>
                </a:solidFill>
                <a:effectLst/>
                <a:latin typeface="Helvetica" pitchFamily="2" charset="0"/>
              </a:rPr>
              <a:t>网络公开课程网站</a:t>
            </a:r>
          </a:p>
        </p:txBody>
      </p:sp>
      <p:sp>
        <p:nvSpPr>
          <p:cNvPr id="12" name="文本框 11">
            <a:extLst>
              <a:ext uri="{FF2B5EF4-FFF2-40B4-BE49-F238E27FC236}">
                <a16:creationId xmlns:a16="http://schemas.microsoft.com/office/drawing/2014/main" id="{982492BF-1C38-FD31-6F77-47340697124F}"/>
              </a:ext>
            </a:extLst>
          </p:cNvPr>
          <p:cNvSpPr txBox="1"/>
          <p:nvPr/>
        </p:nvSpPr>
        <p:spPr>
          <a:xfrm>
            <a:off x="641635" y="1827183"/>
            <a:ext cx="10712164" cy="189212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某公司准备开发一个大规模在线公开课程网站，支持学校将自己的课程录像、课件及参考资料等公布在网上，学生可以进行自主学习。</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该系统将教育、娱乐和社交网络结合在一起，创造了一种新型的网络教育模式，对传统的高等教育模式带了很大的冲击。</a:t>
            </a:r>
          </a:p>
        </p:txBody>
      </p:sp>
      <p:pic>
        <p:nvPicPr>
          <p:cNvPr id="8" name="图片 7" descr="图形用户界面&#10;&#10;中度可信度描述已自动生成">
            <a:extLst>
              <a:ext uri="{FF2B5EF4-FFF2-40B4-BE49-F238E27FC236}">
                <a16:creationId xmlns:a16="http://schemas.microsoft.com/office/drawing/2014/main" id="{763FD544-6710-F8C3-EE6B-A7D7B6562570}"/>
              </a:ext>
            </a:extLst>
          </p:cNvPr>
          <p:cNvPicPr>
            <a:picLocks noChangeAspect="1"/>
          </p:cNvPicPr>
          <p:nvPr/>
        </p:nvPicPr>
        <p:blipFill>
          <a:blip r:embed="rId3"/>
          <a:stretch>
            <a:fillRect/>
          </a:stretch>
        </p:blipFill>
        <p:spPr>
          <a:xfrm>
            <a:off x="3273980" y="4074271"/>
            <a:ext cx="5644040" cy="2036204"/>
          </a:xfrm>
          <a:prstGeom prst="rect">
            <a:avLst/>
          </a:prstGeom>
        </p:spPr>
      </p:pic>
    </p:spTree>
    <p:extLst>
      <p:ext uri="{BB962C8B-B14F-4D97-AF65-F5344CB8AC3E}">
        <p14:creationId xmlns:p14="http://schemas.microsoft.com/office/powerpoint/2010/main" val="3925297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6E1F7-8ECE-5232-6202-42DC187B665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5376C73-B50F-BA66-6C8B-AD8101556F0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C27760D-8ECF-B552-3707-A5FBA10CCCC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68A9CED-8C81-CF63-8719-C62C55525C6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案例分析</a:t>
            </a:r>
          </a:p>
        </p:txBody>
      </p:sp>
      <p:sp>
        <p:nvSpPr>
          <p:cNvPr id="5" name="日期占位符 4">
            <a:extLst>
              <a:ext uri="{FF2B5EF4-FFF2-40B4-BE49-F238E27FC236}">
                <a16:creationId xmlns:a16="http://schemas.microsoft.com/office/drawing/2014/main" id="{BE9E3A39-A384-E03E-4AF5-8DBF20EE959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4831820-34B1-080A-0EB4-82C42A78A76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1DF1552-02B6-26E9-B46A-7789E7C5008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2F1E969-7100-CA13-6722-634ED5FF9A89}"/>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CFF40263-5D67-F18A-C8EC-A4490A1DA1B5}"/>
              </a:ext>
            </a:extLst>
          </p:cNvPr>
          <p:cNvSpPr txBox="1"/>
          <p:nvPr/>
        </p:nvSpPr>
        <p:spPr>
          <a:xfrm>
            <a:off x="641636" y="1103287"/>
            <a:ext cx="6098958" cy="461665"/>
          </a:xfrm>
          <a:prstGeom prst="rect">
            <a:avLst/>
          </a:prstGeom>
          <a:noFill/>
        </p:spPr>
        <p:txBody>
          <a:bodyPr wrap="square">
            <a:spAutoFit/>
          </a:bodyPr>
          <a:lstStyle/>
          <a:p>
            <a:r>
              <a:rPr lang="zh-CN" altLang="en-US" sz="2400" dirty="0">
                <a:solidFill>
                  <a:srgbClr val="0018C0"/>
                </a:solidFill>
                <a:effectLst/>
                <a:latin typeface="Helvetica" pitchFamily="2" charset="0"/>
              </a:rPr>
              <a:t>实例二</a:t>
            </a:r>
            <a:r>
              <a:rPr lang="zh-CN" altLang="en-US" sz="2400" dirty="0">
                <a:solidFill>
                  <a:srgbClr val="0033CC"/>
                </a:solidFill>
                <a:effectLst/>
                <a:latin typeface="Helvetica" pitchFamily="2" charset="0"/>
              </a:rPr>
              <a:t>：</a:t>
            </a:r>
            <a:r>
              <a:rPr lang="zh-CN" altLang="en-US" sz="2400" dirty="0">
                <a:solidFill>
                  <a:srgbClr val="0018C0"/>
                </a:solidFill>
                <a:effectLst/>
                <a:latin typeface="Helvetica" pitchFamily="2" charset="0"/>
              </a:rPr>
              <a:t>网络公开课程网站</a:t>
            </a:r>
          </a:p>
        </p:txBody>
      </p:sp>
      <p:sp>
        <p:nvSpPr>
          <p:cNvPr id="12" name="文本框 11">
            <a:extLst>
              <a:ext uri="{FF2B5EF4-FFF2-40B4-BE49-F238E27FC236}">
                <a16:creationId xmlns:a16="http://schemas.microsoft.com/office/drawing/2014/main" id="{1A320D20-0DED-54C9-2481-FEB2C8FFF84B}"/>
              </a:ext>
            </a:extLst>
          </p:cNvPr>
          <p:cNvSpPr txBox="1"/>
          <p:nvPr/>
        </p:nvSpPr>
        <p:spPr>
          <a:xfrm>
            <a:off x="641635" y="1827183"/>
            <a:ext cx="10712164" cy="189212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某公司准备开发一个大规模在线公开课程网站，支持学校将自己的课程录像、课件及参考资料等公布在网上，学生可以进行自主学习。</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该系统将教育、娱乐和社交网络结合在一起，创造了一种新型的网络教育模式，对传统的高等教育模式带了很大的冲击。</a:t>
            </a:r>
          </a:p>
        </p:txBody>
      </p:sp>
      <p:sp>
        <p:nvSpPr>
          <p:cNvPr id="11" name="文本框 10">
            <a:extLst>
              <a:ext uri="{FF2B5EF4-FFF2-40B4-BE49-F238E27FC236}">
                <a16:creationId xmlns:a16="http://schemas.microsoft.com/office/drawing/2014/main" id="{DE91530D-57D8-0FAB-3D7D-80F1F2341FA3}"/>
              </a:ext>
            </a:extLst>
          </p:cNvPr>
          <p:cNvSpPr txBox="1"/>
          <p:nvPr/>
        </p:nvSpPr>
        <p:spPr>
          <a:xfrm>
            <a:off x="641635" y="4559444"/>
            <a:ext cx="7756640" cy="1430456"/>
          </a:xfrm>
          <a:prstGeom prst="rect">
            <a:avLst/>
          </a:prstGeom>
          <a:solidFill>
            <a:schemeClr val="accent4">
              <a:lumMod val="20000"/>
              <a:lumOff val="80000"/>
            </a:schemeClr>
          </a:solid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系统需求会经常发生变化，业务模式存在不确定性</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系统应该易于维护和修改</a:t>
            </a:r>
          </a:p>
          <a:p>
            <a:pPr marL="342900" indent="-342900">
              <a:lnSpc>
                <a:spcPct val="150000"/>
              </a:lnSpc>
              <a:buFont typeface="Arial" panose="020B0604020202020204" pitchFamily="34" charset="0"/>
              <a:buChar char="•"/>
            </a:pPr>
            <a:r>
              <a:rPr lang="zh-CN" altLang="en-US" sz="2000" dirty="0">
                <a:solidFill>
                  <a:srgbClr val="BE0004"/>
                </a:solidFill>
                <a:effectLst/>
                <a:latin typeface="Helvetica" pitchFamily="2" charset="0"/>
              </a:rPr>
              <a:t>适合采用迭代式模型</a:t>
            </a:r>
          </a:p>
        </p:txBody>
      </p:sp>
      <p:pic>
        <p:nvPicPr>
          <p:cNvPr id="8" name="图片 7" descr="图形用户界面&#10;&#10;中度可信度描述已自动生成">
            <a:extLst>
              <a:ext uri="{FF2B5EF4-FFF2-40B4-BE49-F238E27FC236}">
                <a16:creationId xmlns:a16="http://schemas.microsoft.com/office/drawing/2014/main" id="{F0843902-D971-64EB-8146-171B1E52B84C}"/>
              </a:ext>
            </a:extLst>
          </p:cNvPr>
          <p:cNvPicPr>
            <a:picLocks noChangeAspect="1"/>
          </p:cNvPicPr>
          <p:nvPr/>
        </p:nvPicPr>
        <p:blipFill>
          <a:blip r:embed="rId3"/>
          <a:stretch>
            <a:fillRect/>
          </a:stretch>
        </p:blipFill>
        <p:spPr>
          <a:xfrm>
            <a:off x="8510526" y="4698565"/>
            <a:ext cx="3579381" cy="1291335"/>
          </a:xfrm>
          <a:prstGeom prst="rect">
            <a:avLst/>
          </a:prstGeom>
        </p:spPr>
      </p:pic>
    </p:spTree>
    <p:extLst>
      <p:ext uri="{BB962C8B-B14F-4D97-AF65-F5344CB8AC3E}">
        <p14:creationId xmlns:p14="http://schemas.microsoft.com/office/powerpoint/2010/main" val="1045519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7ADF7-2465-586D-73B2-510B8C549C94}"/>
            </a:ext>
          </a:extLst>
        </p:cNvPr>
        <p:cNvGrpSpPr/>
        <p:nvPr/>
      </p:nvGrpSpPr>
      <p:grpSpPr>
        <a:xfrm>
          <a:off x="0" y="0"/>
          <a:ext cx="0" cy="0"/>
          <a:chOff x="0" y="0"/>
          <a:chExt cx="0" cy="0"/>
        </a:xfrm>
      </p:grpSpPr>
      <p:sp>
        <p:nvSpPr>
          <p:cNvPr id="19" name="椭圆 18">
            <a:extLst>
              <a:ext uri="{FF2B5EF4-FFF2-40B4-BE49-F238E27FC236}">
                <a16:creationId xmlns:a16="http://schemas.microsoft.com/office/drawing/2014/main" id="{AA267DCF-CA85-64C4-8DEF-3089A380894B}"/>
              </a:ext>
            </a:extLst>
          </p:cNvPr>
          <p:cNvSpPr/>
          <p:nvPr/>
        </p:nvSpPr>
        <p:spPr>
          <a:xfrm>
            <a:off x="8261786" y="2660060"/>
            <a:ext cx="1145120" cy="129133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BE2DF483-4D85-6E1E-65CA-63F8E87E0F4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99B9881-5E61-D790-CF80-5AFCBEFC0E7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BA0B8B7-A684-A0FA-5FEF-D6F113D1D98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软件开发之道</a:t>
            </a:r>
          </a:p>
        </p:txBody>
      </p:sp>
      <p:sp>
        <p:nvSpPr>
          <p:cNvPr id="5" name="日期占位符 4">
            <a:extLst>
              <a:ext uri="{FF2B5EF4-FFF2-40B4-BE49-F238E27FC236}">
                <a16:creationId xmlns:a16="http://schemas.microsoft.com/office/drawing/2014/main" id="{1E39D0E5-2CC0-33A9-293F-B640802F1A20}"/>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821553A-A1A3-5649-3106-53D387BF541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AF990F0A-8561-4269-4D93-3FA15387BC03}"/>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E16C51BD-FA54-0C51-7DF4-6AA650E09C41}"/>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56713D34-687C-10F1-BD13-F59F3577A94A}"/>
              </a:ext>
            </a:extLst>
          </p:cNvPr>
          <p:cNvSpPr txBox="1"/>
          <p:nvPr/>
        </p:nvSpPr>
        <p:spPr>
          <a:xfrm>
            <a:off x="641635" y="1103287"/>
            <a:ext cx="10712163" cy="400110"/>
          </a:xfrm>
          <a:prstGeom prst="rect">
            <a:avLst/>
          </a:prstGeom>
          <a:noFill/>
        </p:spPr>
        <p:txBody>
          <a:bodyPr wrap="square">
            <a:spAutoFit/>
          </a:bodyPr>
          <a:lstStyle/>
          <a:p>
            <a:r>
              <a:rPr lang="zh-CN" altLang="en-US" sz="2000" dirty="0">
                <a:solidFill>
                  <a:srgbClr val="0018C0"/>
                </a:solidFill>
                <a:effectLst/>
                <a:latin typeface="Helvetica" pitchFamily="2" charset="0"/>
              </a:rPr>
              <a:t>软件开发是否可以实现一个完整、详尽的计划？软件项目能否预先考虑到所有风险？</a:t>
            </a:r>
          </a:p>
        </p:txBody>
      </p:sp>
      <p:sp>
        <p:nvSpPr>
          <p:cNvPr id="11" name="文本框 10">
            <a:extLst>
              <a:ext uri="{FF2B5EF4-FFF2-40B4-BE49-F238E27FC236}">
                <a16:creationId xmlns:a16="http://schemas.microsoft.com/office/drawing/2014/main" id="{EA6A6D75-8BC2-5319-523D-A74EE3EE55F8}"/>
              </a:ext>
            </a:extLst>
          </p:cNvPr>
          <p:cNvSpPr txBox="1"/>
          <p:nvPr/>
        </p:nvSpPr>
        <p:spPr>
          <a:xfrm>
            <a:off x="641635" y="4177961"/>
            <a:ext cx="7756640" cy="970971"/>
          </a:xfrm>
          <a:prstGeom prst="rect">
            <a:avLst/>
          </a:prstGeom>
          <a:solidFill>
            <a:schemeClr val="accent4">
              <a:lumMod val="20000"/>
              <a:lumOff val="80000"/>
            </a:schemeClr>
          </a:solid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软件开发是一个逐步认知和明细的活动</a:t>
            </a:r>
            <a:endParaRPr lang="en-US" altLang="zh-CN" sz="2000" dirty="0">
              <a:solidFill>
                <a:srgbClr val="000000"/>
              </a:solidFill>
              <a:effectLst/>
              <a:latin typeface="Helvetica" pitchFamily="2" charset="0"/>
            </a:endParaRPr>
          </a:p>
          <a:p>
            <a:pPr marL="342900" indent="-342900">
              <a:lnSpc>
                <a:spcPct val="150000"/>
              </a:lnSpc>
              <a:buFont typeface="Arial" panose="020B0604020202020204" pitchFamily="34" charset="0"/>
              <a:buChar char="•"/>
            </a:pPr>
            <a:r>
              <a:rPr lang="zh-CN" altLang="en-US" sz="2000" dirty="0">
                <a:solidFill>
                  <a:srgbClr val="000000"/>
                </a:solidFill>
                <a:latin typeface="Helvetica" pitchFamily="2" charset="0"/>
              </a:rPr>
              <a:t>软件开发中的变化是实际存在和必然的</a:t>
            </a:r>
            <a:endParaRPr lang="zh-CN" altLang="en-US" sz="2000" dirty="0">
              <a:solidFill>
                <a:srgbClr val="BE0004"/>
              </a:solidFill>
              <a:effectLst/>
              <a:latin typeface="Helvetica" pitchFamily="2" charset="0"/>
            </a:endParaRPr>
          </a:p>
        </p:txBody>
      </p:sp>
      <p:sp>
        <p:nvSpPr>
          <p:cNvPr id="13" name="文本框 12">
            <a:extLst>
              <a:ext uri="{FF2B5EF4-FFF2-40B4-BE49-F238E27FC236}">
                <a16:creationId xmlns:a16="http://schemas.microsoft.com/office/drawing/2014/main" id="{0F4711EC-AAF3-305D-0A0B-770208B4748A}"/>
              </a:ext>
            </a:extLst>
          </p:cNvPr>
          <p:cNvSpPr txBox="1"/>
          <p:nvPr/>
        </p:nvSpPr>
        <p:spPr>
          <a:xfrm>
            <a:off x="1512173" y="2808862"/>
            <a:ext cx="697627" cy="400110"/>
          </a:xfrm>
          <a:prstGeom prst="rect">
            <a:avLst/>
          </a:prstGeom>
          <a:noFill/>
        </p:spPr>
        <p:txBody>
          <a:bodyPr wrap="none" rtlCol="0">
            <a:spAutoFit/>
          </a:bodyPr>
          <a:lstStyle/>
          <a:p>
            <a:r>
              <a:rPr lang="zh-CN" altLang="en-US" sz="2000" b="1" dirty="0">
                <a:solidFill>
                  <a:srgbClr val="0018C0"/>
                </a:solidFill>
                <a:latin typeface="Helvetica" pitchFamily="2" charset="0"/>
              </a:rPr>
              <a:t>开始</a:t>
            </a:r>
          </a:p>
        </p:txBody>
      </p:sp>
      <p:sp>
        <p:nvSpPr>
          <p:cNvPr id="16" name="文本框 15">
            <a:extLst>
              <a:ext uri="{FF2B5EF4-FFF2-40B4-BE49-F238E27FC236}">
                <a16:creationId xmlns:a16="http://schemas.microsoft.com/office/drawing/2014/main" id="{EEEC83D7-E706-6C50-5601-69728C2D2E0B}"/>
              </a:ext>
            </a:extLst>
          </p:cNvPr>
          <p:cNvSpPr txBox="1"/>
          <p:nvPr/>
        </p:nvSpPr>
        <p:spPr>
          <a:xfrm>
            <a:off x="7477659" y="2472386"/>
            <a:ext cx="1210588" cy="400110"/>
          </a:xfrm>
          <a:prstGeom prst="rect">
            <a:avLst/>
          </a:prstGeom>
          <a:noFill/>
        </p:spPr>
        <p:txBody>
          <a:bodyPr wrap="none" rtlCol="0">
            <a:spAutoFit/>
          </a:bodyPr>
          <a:lstStyle/>
          <a:p>
            <a:r>
              <a:rPr lang="zh-CN" altLang="en-US" sz="2000" b="1" dirty="0">
                <a:solidFill>
                  <a:srgbClr val="0018C0"/>
                </a:solidFill>
                <a:latin typeface="Helvetica" pitchFamily="2" charset="0"/>
              </a:rPr>
              <a:t>预期结果</a:t>
            </a:r>
          </a:p>
        </p:txBody>
      </p:sp>
      <p:cxnSp>
        <p:nvCxnSpPr>
          <p:cNvPr id="18" name="直线连接符 17">
            <a:extLst>
              <a:ext uri="{FF2B5EF4-FFF2-40B4-BE49-F238E27FC236}">
                <a16:creationId xmlns:a16="http://schemas.microsoft.com/office/drawing/2014/main" id="{3060F815-9C80-BD09-09E4-1FD22B12D93D}"/>
              </a:ext>
            </a:extLst>
          </p:cNvPr>
          <p:cNvCxnSpPr>
            <a:cxnSpLocks/>
            <a:stCxn id="21" idx="6"/>
            <a:endCxn id="23" idx="2"/>
          </p:cNvCxnSpPr>
          <p:nvPr/>
        </p:nvCxnSpPr>
        <p:spPr>
          <a:xfrm>
            <a:off x="2440008" y="3004172"/>
            <a:ext cx="6179172" cy="9775"/>
          </a:xfrm>
          <a:prstGeom prst="line">
            <a:avLst/>
          </a:prstGeom>
          <a:ln>
            <a:solidFill>
              <a:srgbClr val="0432FF"/>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5B67086D-91C9-915F-98F8-C08FD4352841}"/>
              </a:ext>
            </a:extLst>
          </p:cNvPr>
          <p:cNvSpPr>
            <a:spLocks noChangeAspect="1"/>
          </p:cNvSpPr>
          <p:nvPr/>
        </p:nvSpPr>
        <p:spPr>
          <a:xfrm>
            <a:off x="2209800" y="2889068"/>
            <a:ext cx="230208" cy="230208"/>
          </a:xfrm>
          <a:prstGeom prst="ellipse">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1231BB1D-9A2F-418B-BDB7-19820C2E8A84}"/>
              </a:ext>
            </a:extLst>
          </p:cNvPr>
          <p:cNvSpPr>
            <a:spLocks noChangeAspect="1"/>
          </p:cNvSpPr>
          <p:nvPr/>
        </p:nvSpPr>
        <p:spPr>
          <a:xfrm>
            <a:off x="8619180" y="2898843"/>
            <a:ext cx="230208" cy="230208"/>
          </a:xfrm>
          <a:prstGeom prst="ellipse">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8F554CB8-A58C-8791-D918-41DB56E0F76C}"/>
              </a:ext>
            </a:extLst>
          </p:cNvPr>
          <p:cNvSpPr>
            <a:spLocks noChangeAspect="1"/>
          </p:cNvSpPr>
          <p:nvPr/>
        </p:nvSpPr>
        <p:spPr>
          <a:xfrm>
            <a:off x="8619180" y="3427453"/>
            <a:ext cx="230208" cy="23020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任意形状 27">
            <a:extLst>
              <a:ext uri="{FF2B5EF4-FFF2-40B4-BE49-F238E27FC236}">
                <a16:creationId xmlns:a16="http://schemas.microsoft.com/office/drawing/2014/main" id="{E5B8AA8B-B113-197F-F8EF-98972196930A}"/>
              </a:ext>
            </a:extLst>
          </p:cNvPr>
          <p:cNvSpPr/>
          <p:nvPr/>
        </p:nvSpPr>
        <p:spPr>
          <a:xfrm>
            <a:off x="2459115" y="3036163"/>
            <a:ext cx="6134469" cy="656948"/>
          </a:xfrm>
          <a:custGeom>
            <a:avLst/>
            <a:gdLst>
              <a:gd name="connsiteX0" fmla="*/ 0 w 6134469"/>
              <a:gd name="connsiteY0" fmla="*/ 0 h 656948"/>
              <a:gd name="connsiteX1" fmla="*/ 79899 w 6134469"/>
              <a:gd name="connsiteY1" fmla="*/ 71021 h 656948"/>
              <a:gd name="connsiteX2" fmla="*/ 133165 w 6134469"/>
              <a:gd name="connsiteY2" fmla="*/ 97654 h 656948"/>
              <a:gd name="connsiteX3" fmla="*/ 177553 w 6134469"/>
              <a:gd name="connsiteY3" fmla="*/ 150920 h 656948"/>
              <a:gd name="connsiteX4" fmla="*/ 328473 w 6134469"/>
              <a:gd name="connsiteY4" fmla="*/ 266330 h 656948"/>
              <a:gd name="connsiteX5" fmla="*/ 488271 w 6134469"/>
              <a:gd name="connsiteY5" fmla="*/ 390618 h 656948"/>
              <a:gd name="connsiteX6" fmla="*/ 523782 w 6134469"/>
              <a:gd name="connsiteY6" fmla="*/ 408373 h 656948"/>
              <a:gd name="connsiteX7" fmla="*/ 568170 w 6134469"/>
              <a:gd name="connsiteY7" fmla="*/ 435006 h 656948"/>
              <a:gd name="connsiteX8" fmla="*/ 594803 w 6134469"/>
              <a:gd name="connsiteY8" fmla="*/ 443884 h 656948"/>
              <a:gd name="connsiteX9" fmla="*/ 665825 w 6134469"/>
              <a:gd name="connsiteY9" fmla="*/ 470517 h 656948"/>
              <a:gd name="connsiteX10" fmla="*/ 772357 w 6134469"/>
              <a:gd name="connsiteY10" fmla="*/ 461639 h 656948"/>
              <a:gd name="connsiteX11" fmla="*/ 816745 w 6134469"/>
              <a:gd name="connsiteY11" fmla="*/ 443884 h 656948"/>
              <a:gd name="connsiteX12" fmla="*/ 852256 w 6134469"/>
              <a:gd name="connsiteY12" fmla="*/ 435006 h 656948"/>
              <a:gd name="connsiteX13" fmla="*/ 905522 w 6134469"/>
              <a:gd name="connsiteY13" fmla="*/ 417251 h 656948"/>
              <a:gd name="connsiteX14" fmla="*/ 1136341 w 6134469"/>
              <a:gd name="connsiteY14" fmla="*/ 381740 h 656948"/>
              <a:gd name="connsiteX15" fmla="*/ 1269506 w 6134469"/>
              <a:gd name="connsiteY15" fmla="*/ 355107 h 656948"/>
              <a:gd name="connsiteX16" fmla="*/ 1420427 w 6134469"/>
              <a:gd name="connsiteY16" fmla="*/ 301841 h 656948"/>
              <a:gd name="connsiteX17" fmla="*/ 1606858 w 6134469"/>
              <a:gd name="connsiteY17" fmla="*/ 310719 h 656948"/>
              <a:gd name="connsiteX18" fmla="*/ 1686757 w 6134469"/>
              <a:gd name="connsiteY18" fmla="*/ 346229 h 656948"/>
              <a:gd name="connsiteX19" fmla="*/ 1695635 w 6134469"/>
              <a:gd name="connsiteY19" fmla="*/ 381740 h 656948"/>
              <a:gd name="connsiteX20" fmla="*/ 1731145 w 6134469"/>
              <a:gd name="connsiteY20" fmla="*/ 390618 h 656948"/>
              <a:gd name="connsiteX21" fmla="*/ 1855433 w 6134469"/>
              <a:gd name="connsiteY21" fmla="*/ 381740 h 656948"/>
              <a:gd name="connsiteX22" fmla="*/ 1890943 w 6134469"/>
              <a:gd name="connsiteY22" fmla="*/ 372862 h 656948"/>
              <a:gd name="connsiteX23" fmla="*/ 1953087 w 6134469"/>
              <a:gd name="connsiteY23" fmla="*/ 355107 h 656948"/>
              <a:gd name="connsiteX24" fmla="*/ 2050741 w 6134469"/>
              <a:gd name="connsiteY24" fmla="*/ 337352 h 656948"/>
              <a:gd name="connsiteX25" fmla="*/ 2148396 w 6134469"/>
              <a:gd name="connsiteY25" fmla="*/ 346229 h 656948"/>
              <a:gd name="connsiteX26" fmla="*/ 2183906 w 6134469"/>
              <a:gd name="connsiteY26" fmla="*/ 381740 h 656948"/>
              <a:gd name="connsiteX27" fmla="*/ 2299316 w 6134469"/>
              <a:gd name="connsiteY27" fmla="*/ 452761 h 656948"/>
              <a:gd name="connsiteX28" fmla="*/ 2317071 w 6134469"/>
              <a:gd name="connsiteY28" fmla="*/ 470517 h 656948"/>
              <a:gd name="connsiteX29" fmla="*/ 2379215 w 6134469"/>
              <a:gd name="connsiteY29" fmla="*/ 514905 h 656948"/>
              <a:gd name="connsiteX30" fmla="*/ 2396970 w 6134469"/>
              <a:gd name="connsiteY30" fmla="*/ 541538 h 656948"/>
              <a:gd name="connsiteX31" fmla="*/ 2423603 w 6134469"/>
              <a:gd name="connsiteY31" fmla="*/ 550416 h 656948"/>
              <a:gd name="connsiteX32" fmla="*/ 2450236 w 6134469"/>
              <a:gd name="connsiteY32" fmla="*/ 541538 h 656948"/>
              <a:gd name="connsiteX33" fmla="*/ 2539013 w 6134469"/>
              <a:gd name="connsiteY33" fmla="*/ 497150 h 656948"/>
              <a:gd name="connsiteX34" fmla="*/ 2636668 w 6134469"/>
              <a:gd name="connsiteY34" fmla="*/ 443884 h 656948"/>
              <a:gd name="connsiteX35" fmla="*/ 2716567 w 6134469"/>
              <a:gd name="connsiteY35" fmla="*/ 408373 h 656948"/>
              <a:gd name="connsiteX36" fmla="*/ 2778710 w 6134469"/>
              <a:gd name="connsiteY36" fmla="*/ 363985 h 656948"/>
              <a:gd name="connsiteX37" fmla="*/ 2814221 w 6134469"/>
              <a:gd name="connsiteY37" fmla="*/ 355107 h 656948"/>
              <a:gd name="connsiteX38" fmla="*/ 2876365 w 6134469"/>
              <a:gd name="connsiteY38" fmla="*/ 426128 h 656948"/>
              <a:gd name="connsiteX39" fmla="*/ 2929631 w 6134469"/>
              <a:gd name="connsiteY39" fmla="*/ 470517 h 656948"/>
              <a:gd name="connsiteX40" fmla="*/ 2956264 w 6134469"/>
              <a:gd name="connsiteY40" fmla="*/ 488272 h 656948"/>
              <a:gd name="connsiteX41" fmla="*/ 2991774 w 6134469"/>
              <a:gd name="connsiteY41" fmla="*/ 497150 h 656948"/>
              <a:gd name="connsiteX42" fmla="*/ 3178205 w 6134469"/>
              <a:gd name="connsiteY42" fmla="*/ 470517 h 656948"/>
              <a:gd name="connsiteX43" fmla="*/ 3249227 w 6134469"/>
              <a:gd name="connsiteY43" fmla="*/ 452761 h 656948"/>
              <a:gd name="connsiteX44" fmla="*/ 3293615 w 6134469"/>
              <a:gd name="connsiteY44" fmla="*/ 443884 h 656948"/>
              <a:gd name="connsiteX45" fmla="*/ 3320248 w 6134469"/>
              <a:gd name="connsiteY45" fmla="*/ 435006 h 656948"/>
              <a:gd name="connsiteX46" fmla="*/ 3355759 w 6134469"/>
              <a:gd name="connsiteY46" fmla="*/ 426128 h 656948"/>
              <a:gd name="connsiteX47" fmla="*/ 3382392 w 6134469"/>
              <a:gd name="connsiteY47" fmla="*/ 417251 h 656948"/>
              <a:gd name="connsiteX48" fmla="*/ 3435658 w 6134469"/>
              <a:gd name="connsiteY48" fmla="*/ 408373 h 656948"/>
              <a:gd name="connsiteX49" fmla="*/ 3462291 w 6134469"/>
              <a:gd name="connsiteY49" fmla="*/ 399495 h 656948"/>
              <a:gd name="connsiteX50" fmla="*/ 3515557 w 6134469"/>
              <a:gd name="connsiteY50" fmla="*/ 390618 h 656948"/>
              <a:gd name="connsiteX51" fmla="*/ 3622089 w 6134469"/>
              <a:gd name="connsiteY51" fmla="*/ 372862 h 656948"/>
              <a:gd name="connsiteX52" fmla="*/ 3817398 w 6134469"/>
              <a:gd name="connsiteY52" fmla="*/ 381740 h 656948"/>
              <a:gd name="connsiteX53" fmla="*/ 3879541 w 6134469"/>
              <a:gd name="connsiteY53" fmla="*/ 408373 h 656948"/>
              <a:gd name="connsiteX54" fmla="*/ 3968318 w 6134469"/>
              <a:gd name="connsiteY54" fmla="*/ 452761 h 656948"/>
              <a:gd name="connsiteX55" fmla="*/ 4003829 w 6134469"/>
              <a:gd name="connsiteY55" fmla="*/ 479394 h 656948"/>
              <a:gd name="connsiteX56" fmla="*/ 4039339 w 6134469"/>
              <a:gd name="connsiteY56" fmla="*/ 497150 h 656948"/>
              <a:gd name="connsiteX57" fmla="*/ 4074850 w 6134469"/>
              <a:gd name="connsiteY57" fmla="*/ 523783 h 656948"/>
              <a:gd name="connsiteX58" fmla="*/ 4128116 w 6134469"/>
              <a:gd name="connsiteY58" fmla="*/ 541538 h 656948"/>
              <a:gd name="connsiteX59" fmla="*/ 4181382 w 6134469"/>
              <a:gd name="connsiteY59" fmla="*/ 523783 h 656948"/>
              <a:gd name="connsiteX60" fmla="*/ 4216893 w 6134469"/>
              <a:gd name="connsiteY60" fmla="*/ 514905 h 656948"/>
              <a:gd name="connsiteX61" fmla="*/ 4296792 w 6134469"/>
              <a:gd name="connsiteY61" fmla="*/ 461639 h 656948"/>
              <a:gd name="connsiteX62" fmla="*/ 4332302 w 6134469"/>
              <a:gd name="connsiteY62" fmla="*/ 443884 h 656948"/>
              <a:gd name="connsiteX63" fmla="*/ 4385568 w 6134469"/>
              <a:gd name="connsiteY63" fmla="*/ 426128 h 656948"/>
              <a:gd name="connsiteX64" fmla="*/ 4492101 w 6134469"/>
              <a:gd name="connsiteY64" fmla="*/ 435006 h 656948"/>
              <a:gd name="connsiteX65" fmla="*/ 4563122 w 6134469"/>
              <a:gd name="connsiteY65" fmla="*/ 461639 h 656948"/>
              <a:gd name="connsiteX66" fmla="*/ 4643021 w 6134469"/>
              <a:gd name="connsiteY66" fmla="*/ 488272 h 656948"/>
              <a:gd name="connsiteX67" fmla="*/ 4722920 w 6134469"/>
              <a:gd name="connsiteY67" fmla="*/ 532660 h 656948"/>
              <a:gd name="connsiteX68" fmla="*/ 4776186 w 6134469"/>
              <a:gd name="connsiteY68" fmla="*/ 568171 h 656948"/>
              <a:gd name="connsiteX69" fmla="*/ 4953739 w 6134469"/>
              <a:gd name="connsiteY69" fmla="*/ 594804 h 656948"/>
              <a:gd name="connsiteX70" fmla="*/ 5033638 w 6134469"/>
              <a:gd name="connsiteY70" fmla="*/ 577049 h 656948"/>
              <a:gd name="connsiteX71" fmla="*/ 5113537 w 6134469"/>
              <a:gd name="connsiteY71" fmla="*/ 559293 h 656948"/>
              <a:gd name="connsiteX72" fmla="*/ 5149048 w 6134469"/>
              <a:gd name="connsiteY72" fmla="*/ 541538 h 656948"/>
              <a:gd name="connsiteX73" fmla="*/ 5220069 w 6134469"/>
              <a:gd name="connsiteY73" fmla="*/ 523783 h 656948"/>
              <a:gd name="connsiteX74" fmla="*/ 5317724 w 6134469"/>
              <a:gd name="connsiteY74" fmla="*/ 550416 h 656948"/>
              <a:gd name="connsiteX75" fmla="*/ 5459767 w 6134469"/>
              <a:gd name="connsiteY75" fmla="*/ 630315 h 656948"/>
              <a:gd name="connsiteX76" fmla="*/ 5592932 w 6134469"/>
              <a:gd name="connsiteY76" fmla="*/ 656948 h 656948"/>
              <a:gd name="connsiteX77" fmla="*/ 5637320 w 6134469"/>
              <a:gd name="connsiteY77" fmla="*/ 648070 h 656948"/>
              <a:gd name="connsiteX78" fmla="*/ 5681708 w 6134469"/>
              <a:gd name="connsiteY78" fmla="*/ 612559 h 656948"/>
              <a:gd name="connsiteX79" fmla="*/ 5734974 w 6134469"/>
              <a:gd name="connsiteY79" fmla="*/ 594804 h 656948"/>
              <a:gd name="connsiteX80" fmla="*/ 5761607 w 6134469"/>
              <a:gd name="connsiteY80" fmla="*/ 585926 h 656948"/>
              <a:gd name="connsiteX81" fmla="*/ 5823751 w 6134469"/>
              <a:gd name="connsiteY81" fmla="*/ 577049 h 656948"/>
              <a:gd name="connsiteX82" fmla="*/ 5868139 w 6134469"/>
              <a:gd name="connsiteY82" fmla="*/ 568171 h 656948"/>
              <a:gd name="connsiteX83" fmla="*/ 6001304 w 6134469"/>
              <a:gd name="connsiteY83" fmla="*/ 559293 h 656948"/>
              <a:gd name="connsiteX84" fmla="*/ 6045693 w 6134469"/>
              <a:gd name="connsiteY84" fmla="*/ 550416 h 656948"/>
              <a:gd name="connsiteX85" fmla="*/ 6072326 w 6134469"/>
              <a:gd name="connsiteY85" fmla="*/ 541538 h 656948"/>
              <a:gd name="connsiteX86" fmla="*/ 6134469 w 6134469"/>
              <a:gd name="connsiteY86" fmla="*/ 532660 h 6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134469" h="656948">
                <a:moveTo>
                  <a:pt x="0" y="0"/>
                </a:moveTo>
                <a:cubicBezTo>
                  <a:pt x="26633" y="23674"/>
                  <a:pt x="51164" y="49949"/>
                  <a:pt x="79899" y="71021"/>
                </a:cubicBezTo>
                <a:cubicBezTo>
                  <a:pt x="95907" y="82760"/>
                  <a:pt x="117801" y="85084"/>
                  <a:pt x="133165" y="97654"/>
                </a:cubicBezTo>
                <a:cubicBezTo>
                  <a:pt x="151053" y="112290"/>
                  <a:pt x="160657" y="135150"/>
                  <a:pt x="177553" y="150920"/>
                </a:cubicBezTo>
                <a:cubicBezTo>
                  <a:pt x="255045" y="223246"/>
                  <a:pt x="256425" y="209721"/>
                  <a:pt x="328473" y="266330"/>
                </a:cubicBezTo>
                <a:cubicBezTo>
                  <a:pt x="379796" y="306655"/>
                  <a:pt x="429601" y="361284"/>
                  <a:pt x="488271" y="390618"/>
                </a:cubicBezTo>
                <a:cubicBezTo>
                  <a:pt x="500108" y="396536"/>
                  <a:pt x="512213" y="401946"/>
                  <a:pt x="523782" y="408373"/>
                </a:cubicBezTo>
                <a:cubicBezTo>
                  <a:pt x="538866" y="416753"/>
                  <a:pt x="552737" y="427289"/>
                  <a:pt x="568170" y="435006"/>
                </a:cubicBezTo>
                <a:cubicBezTo>
                  <a:pt x="576540" y="439191"/>
                  <a:pt x="586041" y="440598"/>
                  <a:pt x="594803" y="443884"/>
                </a:cubicBezTo>
                <a:cubicBezTo>
                  <a:pt x="679727" y="475730"/>
                  <a:pt x="605373" y="450366"/>
                  <a:pt x="665825" y="470517"/>
                </a:cubicBezTo>
                <a:cubicBezTo>
                  <a:pt x="701336" y="467558"/>
                  <a:pt x="737265" y="467832"/>
                  <a:pt x="772357" y="461639"/>
                </a:cubicBezTo>
                <a:cubicBezTo>
                  <a:pt x="788050" y="458870"/>
                  <a:pt x="801627" y="448923"/>
                  <a:pt x="816745" y="443884"/>
                </a:cubicBezTo>
                <a:cubicBezTo>
                  <a:pt x="828320" y="440026"/>
                  <a:pt x="840569" y="438512"/>
                  <a:pt x="852256" y="435006"/>
                </a:cubicBezTo>
                <a:cubicBezTo>
                  <a:pt x="870182" y="429628"/>
                  <a:pt x="887170" y="420921"/>
                  <a:pt x="905522" y="417251"/>
                </a:cubicBezTo>
                <a:cubicBezTo>
                  <a:pt x="1217728" y="354809"/>
                  <a:pt x="857532" y="440435"/>
                  <a:pt x="1136341" y="381740"/>
                </a:cubicBezTo>
                <a:cubicBezTo>
                  <a:pt x="1296230" y="348080"/>
                  <a:pt x="1094267" y="377013"/>
                  <a:pt x="1269506" y="355107"/>
                </a:cubicBezTo>
                <a:cubicBezTo>
                  <a:pt x="1396304" y="306339"/>
                  <a:pt x="1344929" y="320716"/>
                  <a:pt x="1420427" y="301841"/>
                </a:cubicBezTo>
                <a:cubicBezTo>
                  <a:pt x="1482571" y="304800"/>
                  <a:pt x="1545054" y="303588"/>
                  <a:pt x="1606858" y="310719"/>
                </a:cubicBezTo>
                <a:cubicBezTo>
                  <a:pt x="1621593" y="312419"/>
                  <a:pt x="1671823" y="338762"/>
                  <a:pt x="1686757" y="346229"/>
                </a:cubicBezTo>
                <a:cubicBezTo>
                  <a:pt x="1689716" y="358066"/>
                  <a:pt x="1687007" y="373112"/>
                  <a:pt x="1695635" y="381740"/>
                </a:cubicBezTo>
                <a:cubicBezTo>
                  <a:pt x="1704262" y="390368"/>
                  <a:pt x="1718944" y="390618"/>
                  <a:pt x="1731145" y="390618"/>
                </a:cubicBezTo>
                <a:cubicBezTo>
                  <a:pt x="1772680" y="390618"/>
                  <a:pt x="1814004" y="384699"/>
                  <a:pt x="1855433" y="381740"/>
                </a:cubicBezTo>
                <a:cubicBezTo>
                  <a:pt x="1867270" y="378781"/>
                  <a:pt x="1879172" y="376072"/>
                  <a:pt x="1890943" y="372862"/>
                </a:cubicBezTo>
                <a:cubicBezTo>
                  <a:pt x="1911727" y="367194"/>
                  <a:pt x="1932056" y="359780"/>
                  <a:pt x="1953087" y="355107"/>
                </a:cubicBezTo>
                <a:cubicBezTo>
                  <a:pt x="1985384" y="347930"/>
                  <a:pt x="2018190" y="343270"/>
                  <a:pt x="2050741" y="337352"/>
                </a:cubicBezTo>
                <a:cubicBezTo>
                  <a:pt x="2083293" y="340311"/>
                  <a:pt x="2117387" y="335893"/>
                  <a:pt x="2148396" y="346229"/>
                </a:cubicBezTo>
                <a:cubicBezTo>
                  <a:pt x="2164277" y="351523"/>
                  <a:pt x="2170514" y="371696"/>
                  <a:pt x="2183906" y="381740"/>
                </a:cubicBezTo>
                <a:cubicBezTo>
                  <a:pt x="2262065" y="440359"/>
                  <a:pt x="2174501" y="327939"/>
                  <a:pt x="2299316" y="452761"/>
                </a:cubicBezTo>
                <a:cubicBezTo>
                  <a:pt x="2305234" y="458680"/>
                  <a:pt x="2310641" y="465159"/>
                  <a:pt x="2317071" y="470517"/>
                </a:cubicBezTo>
                <a:cubicBezTo>
                  <a:pt x="2339092" y="488869"/>
                  <a:pt x="2356153" y="499531"/>
                  <a:pt x="2379215" y="514905"/>
                </a:cubicBezTo>
                <a:cubicBezTo>
                  <a:pt x="2385133" y="523783"/>
                  <a:pt x="2388639" y="534873"/>
                  <a:pt x="2396970" y="541538"/>
                </a:cubicBezTo>
                <a:cubicBezTo>
                  <a:pt x="2404277" y="547384"/>
                  <a:pt x="2414245" y="550416"/>
                  <a:pt x="2423603" y="550416"/>
                </a:cubicBezTo>
                <a:cubicBezTo>
                  <a:pt x="2432961" y="550416"/>
                  <a:pt x="2441739" y="545460"/>
                  <a:pt x="2450236" y="541538"/>
                </a:cubicBezTo>
                <a:cubicBezTo>
                  <a:pt x="2480276" y="527673"/>
                  <a:pt x="2509820" y="512719"/>
                  <a:pt x="2539013" y="497150"/>
                </a:cubicBezTo>
                <a:cubicBezTo>
                  <a:pt x="2631982" y="447567"/>
                  <a:pt x="2531664" y="492886"/>
                  <a:pt x="2636668" y="443884"/>
                </a:cubicBezTo>
                <a:cubicBezTo>
                  <a:pt x="2663079" y="431559"/>
                  <a:pt x="2690906" y="422191"/>
                  <a:pt x="2716567" y="408373"/>
                </a:cubicBezTo>
                <a:cubicBezTo>
                  <a:pt x="2728400" y="402002"/>
                  <a:pt x="2762995" y="370720"/>
                  <a:pt x="2778710" y="363985"/>
                </a:cubicBezTo>
                <a:cubicBezTo>
                  <a:pt x="2789925" y="359179"/>
                  <a:pt x="2802384" y="358066"/>
                  <a:pt x="2814221" y="355107"/>
                </a:cubicBezTo>
                <a:cubicBezTo>
                  <a:pt x="2868610" y="409496"/>
                  <a:pt x="2811342" y="350267"/>
                  <a:pt x="2876365" y="426128"/>
                </a:cubicBezTo>
                <a:cubicBezTo>
                  <a:pt x="2892305" y="444725"/>
                  <a:pt x="2909127" y="455872"/>
                  <a:pt x="2929631" y="470517"/>
                </a:cubicBezTo>
                <a:cubicBezTo>
                  <a:pt x="2938313" y="476719"/>
                  <a:pt x="2946457" y="484069"/>
                  <a:pt x="2956264" y="488272"/>
                </a:cubicBezTo>
                <a:cubicBezTo>
                  <a:pt x="2967478" y="493078"/>
                  <a:pt x="2979937" y="494191"/>
                  <a:pt x="2991774" y="497150"/>
                </a:cubicBezTo>
                <a:cubicBezTo>
                  <a:pt x="3064872" y="488012"/>
                  <a:pt x="3113564" y="485434"/>
                  <a:pt x="3178205" y="470517"/>
                </a:cubicBezTo>
                <a:cubicBezTo>
                  <a:pt x="3201983" y="465030"/>
                  <a:pt x="3225298" y="457546"/>
                  <a:pt x="3249227" y="452761"/>
                </a:cubicBezTo>
                <a:cubicBezTo>
                  <a:pt x="3264023" y="449802"/>
                  <a:pt x="3278977" y="447544"/>
                  <a:pt x="3293615" y="443884"/>
                </a:cubicBezTo>
                <a:cubicBezTo>
                  <a:pt x="3302694" y="441614"/>
                  <a:pt x="3311250" y="437577"/>
                  <a:pt x="3320248" y="435006"/>
                </a:cubicBezTo>
                <a:cubicBezTo>
                  <a:pt x="3331980" y="431654"/>
                  <a:pt x="3344027" y="429480"/>
                  <a:pt x="3355759" y="426128"/>
                </a:cubicBezTo>
                <a:cubicBezTo>
                  <a:pt x="3364757" y="423557"/>
                  <a:pt x="3373257" y="419281"/>
                  <a:pt x="3382392" y="417251"/>
                </a:cubicBezTo>
                <a:cubicBezTo>
                  <a:pt x="3399964" y="413346"/>
                  <a:pt x="3418086" y="412278"/>
                  <a:pt x="3435658" y="408373"/>
                </a:cubicBezTo>
                <a:cubicBezTo>
                  <a:pt x="3444793" y="406343"/>
                  <a:pt x="3453156" y="401525"/>
                  <a:pt x="3462291" y="399495"/>
                </a:cubicBezTo>
                <a:cubicBezTo>
                  <a:pt x="3479863" y="395590"/>
                  <a:pt x="3497906" y="394148"/>
                  <a:pt x="3515557" y="390618"/>
                </a:cubicBezTo>
                <a:cubicBezTo>
                  <a:pt x="3613332" y="371063"/>
                  <a:pt x="3462470" y="392815"/>
                  <a:pt x="3622089" y="372862"/>
                </a:cubicBezTo>
                <a:cubicBezTo>
                  <a:pt x="3687192" y="375821"/>
                  <a:pt x="3752435" y="376543"/>
                  <a:pt x="3817398" y="381740"/>
                </a:cubicBezTo>
                <a:cubicBezTo>
                  <a:pt x="3834074" y="383074"/>
                  <a:pt x="3867496" y="403020"/>
                  <a:pt x="3879541" y="408373"/>
                </a:cubicBezTo>
                <a:cubicBezTo>
                  <a:pt x="3935951" y="433444"/>
                  <a:pt x="3914596" y="416946"/>
                  <a:pt x="3968318" y="452761"/>
                </a:cubicBezTo>
                <a:cubicBezTo>
                  <a:pt x="3980629" y="460968"/>
                  <a:pt x="3991282" y="471552"/>
                  <a:pt x="4003829" y="479394"/>
                </a:cubicBezTo>
                <a:cubicBezTo>
                  <a:pt x="4015051" y="486408"/>
                  <a:pt x="4028117" y="490136"/>
                  <a:pt x="4039339" y="497150"/>
                </a:cubicBezTo>
                <a:cubicBezTo>
                  <a:pt x="4051886" y="504992"/>
                  <a:pt x="4061616" y="517166"/>
                  <a:pt x="4074850" y="523783"/>
                </a:cubicBezTo>
                <a:cubicBezTo>
                  <a:pt x="4091590" y="532153"/>
                  <a:pt x="4128116" y="541538"/>
                  <a:pt x="4128116" y="541538"/>
                </a:cubicBezTo>
                <a:cubicBezTo>
                  <a:pt x="4145871" y="535620"/>
                  <a:pt x="4163456" y="529161"/>
                  <a:pt x="4181382" y="523783"/>
                </a:cubicBezTo>
                <a:cubicBezTo>
                  <a:pt x="4193069" y="520277"/>
                  <a:pt x="4205743" y="519860"/>
                  <a:pt x="4216893" y="514905"/>
                </a:cubicBezTo>
                <a:cubicBezTo>
                  <a:pt x="4264608" y="493698"/>
                  <a:pt x="4255503" y="487444"/>
                  <a:pt x="4296792" y="461639"/>
                </a:cubicBezTo>
                <a:cubicBezTo>
                  <a:pt x="4308014" y="454625"/>
                  <a:pt x="4320015" y="448799"/>
                  <a:pt x="4332302" y="443884"/>
                </a:cubicBezTo>
                <a:cubicBezTo>
                  <a:pt x="4349679" y="436933"/>
                  <a:pt x="4385568" y="426128"/>
                  <a:pt x="4385568" y="426128"/>
                </a:cubicBezTo>
                <a:cubicBezTo>
                  <a:pt x="4421079" y="429087"/>
                  <a:pt x="4456742" y="430586"/>
                  <a:pt x="4492101" y="435006"/>
                </a:cubicBezTo>
                <a:cubicBezTo>
                  <a:pt x="4528972" y="439615"/>
                  <a:pt x="4529148" y="446540"/>
                  <a:pt x="4563122" y="461639"/>
                </a:cubicBezTo>
                <a:cubicBezTo>
                  <a:pt x="4703008" y="523809"/>
                  <a:pt x="4527606" y="444992"/>
                  <a:pt x="4643021" y="488272"/>
                </a:cubicBezTo>
                <a:cubicBezTo>
                  <a:pt x="4663656" y="496010"/>
                  <a:pt x="4706702" y="522339"/>
                  <a:pt x="4722920" y="532660"/>
                </a:cubicBezTo>
                <a:cubicBezTo>
                  <a:pt x="4740923" y="544117"/>
                  <a:pt x="4755484" y="562996"/>
                  <a:pt x="4776186" y="568171"/>
                </a:cubicBezTo>
                <a:cubicBezTo>
                  <a:pt x="4881777" y="594568"/>
                  <a:pt x="4822889" y="583899"/>
                  <a:pt x="4953739" y="594804"/>
                </a:cubicBezTo>
                <a:cubicBezTo>
                  <a:pt x="5087621" y="568027"/>
                  <a:pt x="4920801" y="602123"/>
                  <a:pt x="5033638" y="577049"/>
                </a:cubicBezTo>
                <a:cubicBezTo>
                  <a:pt x="5047447" y="573980"/>
                  <a:pt x="5097788" y="565199"/>
                  <a:pt x="5113537" y="559293"/>
                </a:cubicBezTo>
                <a:cubicBezTo>
                  <a:pt x="5125928" y="554646"/>
                  <a:pt x="5136493" y="545723"/>
                  <a:pt x="5149048" y="541538"/>
                </a:cubicBezTo>
                <a:cubicBezTo>
                  <a:pt x="5172198" y="533821"/>
                  <a:pt x="5220069" y="523783"/>
                  <a:pt x="5220069" y="523783"/>
                </a:cubicBezTo>
                <a:cubicBezTo>
                  <a:pt x="5262555" y="530864"/>
                  <a:pt x="5280083" y="529885"/>
                  <a:pt x="5317724" y="550416"/>
                </a:cubicBezTo>
                <a:cubicBezTo>
                  <a:pt x="5390019" y="589849"/>
                  <a:pt x="5365083" y="598754"/>
                  <a:pt x="5459767" y="630315"/>
                </a:cubicBezTo>
                <a:cubicBezTo>
                  <a:pt x="5538455" y="656544"/>
                  <a:pt x="5494432" y="646003"/>
                  <a:pt x="5592932" y="656948"/>
                </a:cubicBezTo>
                <a:cubicBezTo>
                  <a:pt x="5607728" y="653989"/>
                  <a:pt x="5623192" y="653368"/>
                  <a:pt x="5637320" y="648070"/>
                </a:cubicBezTo>
                <a:cubicBezTo>
                  <a:pt x="5721538" y="616488"/>
                  <a:pt x="5616698" y="645064"/>
                  <a:pt x="5681708" y="612559"/>
                </a:cubicBezTo>
                <a:cubicBezTo>
                  <a:pt x="5698448" y="604189"/>
                  <a:pt x="5717219" y="600722"/>
                  <a:pt x="5734974" y="594804"/>
                </a:cubicBezTo>
                <a:cubicBezTo>
                  <a:pt x="5743852" y="591845"/>
                  <a:pt x="5752343" y="587249"/>
                  <a:pt x="5761607" y="585926"/>
                </a:cubicBezTo>
                <a:cubicBezTo>
                  <a:pt x="5782322" y="582967"/>
                  <a:pt x="5803111" y="580489"/>
                  <a:pt x="5823751" y="577049"/>
                </a:cubicBezTo>
                <a:cubicBezTo>
                  <a:pt x="5838635" y="574568"/>
                  <a:pt x="5853125" y="569672"/>
                  <a:pt x="5868139" y="568171"/>
                </a:cubicBezTo>
                <a:cubicBezTo>
                  <a:pt x="5912405" y="563744"/>
                  <a:pt x="5956916" y="562252"/>
                  <a:pt x="6001304" y="559293"/>
                </a:cubicBezTo>
                <a:cubicBezTo>
                  <a:pt x="6016100" y="556334"/>
                  <a:pt x="6031054" y="554076"/>
                  <a:pt x="6045693" y="550416"/>
                </a:cubicBezTo>
                <a:cubicBezTo>
                  <a:pt x="6054772" y="548146"/>
                  <a:pt x="6063150" y="543373"/>
                  <a:pt x="6072326" y="541538"/>
                </a:cubicBezTo>
                <a:cubicBezTo>
                  <a:pt x="6092844" y="537434"/>
                  <a:pt x="6134469" y="532660"/>
                  <a:pt x="6134469" y="532660"/>
                </a:cubicBezTo>
              </a:path>
            </a:pathLst>
          </a:custGeom>
          <a:noFill/>
          <a:ln>
            <a:solidFill>
              <a:srgbClr val="0432FF"/>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52FC3959-CC3D-D33C-C7AB-93850EAFADC5}"/>
              </a:ext>
            </a:extLst>
          </p:cNvPr>
          <p:cNvSpPr txBox="1"/>
          <p:nvPr/>
        </p:nvSpPr>
        <p:spPr>
          <a:xfrm>
            <a:off x="9472374" y="2872496"/>
            <a:ext cx="1338828" cy="646331"/>
          </a:xfrm>
          <a:prstGeom prst="rect">
            <a:avLst/>
          </a:prstGeom>
          <a:noFill/>
        </p:spPr>
        <p:txBody>
          <a:bodyPr wrap="none" rtlCol="0">
            <a:spAutoFit/>
          </a:bodyPr>
          <a:lstStyle/>
          <a:p>
            <a:r>
              <a:rPr kumimoji="1" lang="zh-CN" altLang="en-US" dirty="0"/>
              <a:t>涉众期望域</a:t>
            </a:r>
            <a:endParaRPr kumimoji="1" lang="en-US" altLang="zh-CN" dirty="0"/>
          </a:p>
          <a:p>
            <a:r>
              <a:rPr kumimoji="1" lang="zh-CN" altLang="en-US" dirty="0"/>
              <a:t>的不确定性</a:t>
            </a:r>
          </a:p>
        </p:txBody>
      </p:sp>
      <p:sp>
        <p:nvSpPr>
          <p:cNvPr id="30" name="文本框 29">
            <a:extLst>
              <a:ext uri="{FF2B5EF4-FFF2-40B4-BE49-F238E27FC236}">
                <a16:creationId xmlns:a16="http://schemas.microsoft.com/office/drawing/2014/main" id="{753E6F51-D56E-F925-96EE-E4432E61A7AB}"/>
              </a:ext>
            </a:extLst>
          </p:cNvPr>
          <p:cNvSpPr txBox="1"/>
          <p:nvPr/>
        </p:nvSpPr>
        <p:spPr>
          <a:xfrm>
            <a:off x="641634" y="5542595"/>
            <a:ext cx="10712163" cy="400110"/>
          </a:xfrm>
          <a:prstGeom prst="rect">
            <a:avLst/>
          </a:prstGeom>
          <a:noFill/>
        </p:spPr>
        <p:txBody>
          <a:bodyPr wrap="square">
            <a:spAutoFit/>
          </a:bodyPr>
          <a:lstStyle/>
          <a:p>
            <a:pPr algn="ctr"/>
            <a:r>
              <a:rPr lang="zh-CN" altLang="en-US" sz="2000" b="1" dirty="0">
                <a:solidFill>
                  <a:srgbClr val="C00000"/>
                </a:solidFill>
                <a:effectLst/>
                <a:latin typeface="Helvetica" pitchFamily="2" charset="0"/>
              </a:rPr>
              <a:t>您是想获取一些更有价值的交付产品呢，还是只想完成进度表？</a:t>
            </a:r>
          </a:p>
        </p:txBody>
      </p:sp>
    </p:spTree>
    <p:extLst>
      <p:ext uri="{BB962C8B-B14F-4D97-AF65-F5344CB8AC3E}">
        <p14:creationId xmlns:p14="http://schemas.microsoft.com/office/powerpoint/2010/main" val="4167496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D709-AC2C-981D-AF17-32CBFBC5466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0DCFAFC-ED5C-85F8-C4FE-CD9AB56AD5C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DBF6242-6652-9923-D0E4-926B4C58C04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0CFDF87-6BC8-3306-5DCC-FABAA45D054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互联网时代的软件开发</a:t>
            </a:r>
          </a:p>
        </p:txBody>
      </p:sp>
      <p:sp>
        <p:nvSpPr>
          <p:cNvPr id="5" name="日期占位符 4">
            <a:extLst>
              <a:ext uri="{FF2B5EF4-FFF2-40B4-BE49-F238E27FC236}">
                <a16:creationId xmlns:a16="http://schemas.microsoft.com/office/drawing/2014/main" id="{1854A77C-77A1-4F24-8E6F-EAABA4BA6FD8}"/>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AAA9F18-F999-948D-10C9-014BCBB250D4}"/>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A4FFB56C-B7EF-4EF1-B25F-6CF0547D33F2}"/>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26AA4A91-2DB5-59E8-90C2-60E49731D5D8}"/>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059BA103-F949-D08E-3931-C1491C6B3407}"/>
              </a:ext>
            </a:extLst>
          </p:cNvPr>
          <p:cNvSpPr txBox="1"/>
          <p:nvPr/>
        </p:nvSpPr>
        <p:spPr>
          <a:xfrm>
            <a:off x="641635" y="1103287"/>
            <a:ext cx="10712163" cy="400110"/>
          </a:xfrm>
          <a:prstGeom prst="rect">
            <a:avLst/>
          </a:prstGeom>
          <a:noFill/>
        </p:spPr>
        <p:txBody>
          <a:bodyPr wrap="square">
            <a:spAutoFit/>
          </a:bodyPr>
          <a:lstStyle/>
          <a:p>
            <a:r>
              <a:rPr lang="zh-CN" altLang="en-US" sz="2000" dirty="0">
                <a:solidFill>
                  <a:srgbClr val="0018C0"/>
                </a:solidFill>
                <a:effectLst/>
                <a:latin typeface="Helvetica" pitchFamily="2" charset="0"/>
              </a:rPr>
              <a:t>互联网产品的开发特点</a:t>
            </a:r>
          </a:p>
        </p:txBody>
      </p:sp>
      <p:sp>
        <p:nvSpPr>
          <p:cNvPr id="12" name="文本框 11">
            <a:extLst>
              <a:ext uri="{FF2B5EF4-FFF2-40B4-BE49-F238E27FC236}">
                <a16:creationId xmlns:a16="http://schemas.microsoft.com/office/drawing/2014/main" id="{8C997684-9D99-F065-E87F-9EE3C47DC7AA}"/>
              </a:ext>
            </a:extLst>
          </p:cNvPr>
          <p:cNvSpPr txBox="1"/>
          <p:nvPr/>
        </p:nvSpPr>
        <p:spPr>
          <a:xfrm>
            <a:off x="641635" y="1892449"/>
            <a:ext cx="3823833" cy="28154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solidFill>
                  <a:srgbClr val="000000"/>
                </a:solidFill>
                <a:effectLst/>
                <a:latin typeface="Helvetica" pitchFamily="2" charset="0"/>
              </a:rPr>
              <a:t>快鱼吃慢鱼</a:t>
            </a:r>
          </a:p>
          <a:p>
            <a:pPr marL="285750" indent="-285750">
              <a:lnSpc>
                <a:spcPct val="150000"/>
              </a:lnSpc>
              <a:buFont typeface="Arial" panose="020B0604020202020204" pitchFamily="34" charset="0"/>
              <a:buChar char="•"/>
            </a:pPr>
            <a:r>
              <a:rPr lang="zh-CN" altLang="en-US" sz="2000" dirty="0">
                <a:solidFill>
                  <a:srgbClr val="000000"/>
                </a:solidFill>
                <a:effectLst/>
                <a:latin typeface="Helvetica" pitchFamily="2" charset="0"/>
              </a:rPr>
              <a:t>版本发布成本很低</a:t>
            </a:r>
          </a:p>
          <a:p>
            <a:pPr marL="285750" indent="-285750">
              <a:lnSpc>
                <a:spcPct val="150000"/>
              </a:lnSpc>
              <a:buFont typeface="Arial" panose="020B0604020202020204" pitchFamily="34" charset="0"/>
              <a:buChar char="•"/>
            </a:pPr>
            <a:r>
              <a:rPr lang="zh-CN" altLang="en-US" sz="2000" dirty="0">
                <a:solidFill>
                  <a:srgbClr val="000000"/>
                </a:solidFill>
                <a:effectLst/>
                <a:latin typeface="Helvetica" pitchFamily="2" charset="0"/>
              </a:rPr>
              <a:t>追求创新</a:t>
            </a:r>
          </a:p>
          <a:p>
            <a:pPr marL="285750" indent="-285750">
              <a:lnSpc>
                <a:spcPct val="150000"/>
              </a:lnSpc>
              <a:buFont typeface="Arial" panose="020B0604020202020204" pitchFamily="34" charset="0"/>
              <a:buChar char="•"/>
            </a:pPr>
            <a:r>
              <a:rPr lang="zh-CN" altLang="en-US" sz="2000" dirty="0">
                <a:solidFill>
                  <a:srgbClr val="000000"/>
                </a:solidFill>
                <a:effectLst/>
                <a:latin typeface="Helvetica" pitchFamily="2" charset="0"/>
              </a:rPr>
              <a:t>需要快速响应用户的变化</a:t>
            </a:r>
          </a:p>
          <a:p>
            <a:pPr marL="285750" indent="-285750">
              <a:lnSpc>
                <a:spcPct val="150000"/>
              </a:lnSpc>
              <a:buFont typeface="Arial" panose="020B0604020202020204" pitchFamily="34" charset="0"/>
              <a:buChar char="•"/>
            </a:pPr>
            <a:r>
              <a:rPr lang="zh-CN" altLang="en-US" sz="2000" dirty="0">
                <a:solidFill>
                  <a:srgbClr val="000000"/>
                </a:solidFill>
                <a:effectLst/>
                <a:latin typeface="Helvetica" pitchFamily="2" charset="0"/>
              </a:rPr>
              <a:t>需求不确定性高</a:t>
            </a:r>
          </a:p>
          <a:p>
            <a:pPr marL="285750" indent="-285750">
              <a:lnSpc>
                <a:spcPct val="150000"/>
              </a:lnSpc>
              <a:buFont typeface="Arial" panose="020B0604020202020204" pitchFamily="34" charset="0"/>
              <a:buChar char="•"/>
            </a:pPr>
            <a:r>
              <a:rPr lang="zh-CN" altLang="en-US" sz="2000" dirty="0">
                <a:solidFill>
                  <a:srgbClr val="000000"/>
                </a:solidFill>
                <a:effectLst/>
                <a:latin typeface="Helvetica" pitchFamily="2" charset="0"/>
              </a:rPr>
              <a:t>关注用户行为</a:t>
            </a:r>
          </a:p>
        </p:txBody>
      </p:sp>
      <p:pic>
        <p:nvPicPr>
          <p:cNvPr id="15" name="图片 14" descr="图片包含 文本&#10;&#10;描述已自动生成">
            <a:extLst>
              <a:ext uri="{FF2B5EF4-FFF2-40B4-BE49-F238E27FC236}">
                <a16:creationId xmlns:a16="http://schemas.microsoft.com/office/drawing/2014/main" id="{FF0349E1-8311-9D91-9159-C5DCBC151142}"/>
              </a:ext>
            </a:extLst>
          </p:cNvPr>
          <p:cNvPicPr>
            <a:picLocks noChangeAspect="1"/>
          </p:cNvPicPr>
          <p:nvPr/>
        </p:nvPicPr>
        <p:blipFill>
          <a:blip r:embed="rId3"/>
          <a:stretch>
            <a:fillRect/>
          </a:stretch>
        </p:blipFill>
        <p:spPr>
          <a:xfrm>
            <a:off x="6305550" y="1103287"/>
            <a:ext cx="4610100" cy="4762500"/>
          </a:xfrm>
          <a:prstGeom prst="rect">
            <a:avLst/>
          </a:prstGeom>
        </p:spPr>
      </p:pic>
    </p:spTree>
    <p:extLst>
      <p:ext uri="{BB962C8B-B14F-4D97-AF65-F5344CB8AC3E}">
        <p14:creationId xmlns:p14="http://schemas.microsoft.com/office/powerpoint/2010/main" val="4001994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0CF31-6D96-02F1-1CAA-9F195FFFB52C}"/>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EDF5866-64DF-FAB9-F3BE-E492C1B96C8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36D8043-AC07-AA99-352F-FF8CE6114C6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03B8D9C-CB94-C24A-94A5-28AE797383D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敏捷开发方法</a:t>
            </a:r>
          </a:p>
        </p:txBody>
      </p:sp>
      <p:sp>
        <p:nvSpPr>
          <p:cNvPr id="5" name="日期占位符 4">
            <a:extLst>
              <a:ext uri="{FF2B5EF4-FFF2-40B4-BE49-F238E27FC236}">
                <a16:creationId xmlns:a16="http://schemas.microsoft.com/office/drawing/2014/main" id="{0193F2C0-56F5-555E-CF04-ECF8651BBD7B}"/>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231FB7A-FD98-ADF5-9C22-CC5328AD0E02}"/>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BEDBFFE3-6CB1-1C4E-D0CB-FBB223A8B78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907EB86-0B47-89BF-5CC0-EE0E6520919E}"/>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410B3303-C307-FBA8-72BF-C63A2D5FA795}"/>
              </a:ext>
            </a:extLst>
          </p:cNvPr>
          <p:cNvSpPr txBox="1"/>
          <p:nvPr/>
        </p:nvSpPr>
        <p:spPr>
          <a:xfrm>
            <a:off x="641635" y="1103287"/>
            <a:ext cx="10712163" cy="968791"/>
          </a:xfrm>
          <a:prstGeom prst="rect">
            <a:avLst/>
          </a:prstGeom>
          <a:solidFill>
            <a:schemeClr val="accent6"/>
          </a:solidFill>
        </p:spPr>
        <p:txBody>
          <a:bodyPr wrap="square">
            <a:spAutoFit/>
          </a:bodyPr>
          <a:lstStyle/>
          <a:p>
            <a:pPr>
              <a:lnSpc>
                <a:spcPct val="150000"/>
              </a:lnSpc>
            </a:pPr>
            <a:r>
              <a:rPr lang="zh-CN" altLang="en-US" sz="2000" dirty="0">
                <a:solidFill>
                  <a:srgbClr val="FFFFFF"/>
                </a:solidFill>
                <a:effectLst/>
                <a:latin typeface="Helvetica" pitchFamily="2" charset="0"/>
              </a:rPr>
              <a:t>敏捷开发是一种基于更紧密的团队协作、能够有效应对快速变化需求、快速交付高质量软件的迭代和增量的新型软件开发方法。</a:t>
            </a:r>
          </a:p>
        </p:txBody>
      </p:sp>
      <p:sp>
        <p:nvSpPr>
          <p:cNvPr id="12" name="文本框 11">
            <a:extLst>
              <a:ext uri="{FF2B5EF4-FFF2-40B4-BE49-F238E27FC236}">
                <a16:creationId xmlns:a16="http://schemas.microsoft.com/office/drawing/2014/main" id="{B7ABD047-9B85-2A25-6B62-21E2BE3DE7C2}"/>
              </a:ext>
            </a:extLst>
          </p:cNvPr>
          <p:cNvSpPr txBox="1"/>
          <p:nvPr/>
        </p:nvSpPr>
        <p:spPr>
          <a:xfrm>
            <a:off x="641635" y="2634821"/>
            <a:ext cx="3823833" cy="235378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18C0"/>
                </a:solidFill>
                <a:effectLst/>
                <a:latin typeface="Helvetica" pitchFamily="2" charset="0"/>
              </a:rPr>
              <a:t>更关注协作</a:t>
            </a:r>
          </a:p>
          <a:p>
            <a:pPr marL="342900" indent="-342900">
              <a:lnSpc>
                <a:spcPct val="150000"/>
              </a:lnSpc>
              <a:buFont typeface="Arial" panose="020B0604020202020204" pitchFamily="34" charset="0"/>
              <a:buChar char="•"/>
            </a:pPr>
            <a:r>
              <a:rPr lang="zh-CN" altLang="en-US" sz="2000" dirty="0">
                <a:solidFill>
                  <a:srgbClr val="0018C0"/>
                </a:solidFill>
                <a:effectLst/>
                <a:latin typeface="Helvetica" pitchFamily="2" charset="0"/>
              </a:rPr>
              <a:t>更关注质量</a:t>
            </a:r>
          </a:p>
          <a:p>
            <a:pPr marL="342900" indent="-342900">
              <a:lnSpc>
                <a:spcPct val="150000"/>
              </a:lnSpc>
              <a:buFont typeface="Arial" panose="020B0604020202020204" pitchFamily="34" charset="0"/>
              <a:buChar char="•"/>
            </a:pPr>
            <a:r>
              <a:rPr lang="zh-CN" altLang="en-US" sz="2000" dirty="0">
                <a:solidFill>
                  <a:srgbClr val="0018C0"/>
                </a:solidFill>
                <a:effectLst/>
                <a:latin typeface="Helvetica" pitchFamily="2" charset="0"/>
              </a:rPr>
              <a:t>更关注可工作的产品</a:t>
            </a:r>
          </a:p>
          <a:p>
            <a:pPr marL="342900" indent="-342900">
              <a:lnSpc>
                <a:spcPct val="150000"/>
              </a:lnSpc>
              <a:buFont typeface="Arial" panose="020B0604020202020204" pitchFamily="34" charset="0"/>
              <a:buChar char="•"/>
            </a:pPr>
            <a:r>
              <a:rPr lang="zh-CN" altLang="en-US" sz="2000" dirty="0">
                <a:solidFill>
                  <a:srgbClr val="0018C0"/>
                </a:solidFill>
                <a:effectLst/>
                <a:latin typeface="Helvetica" pitchFamily="2" charset="0"/>
              </a:rPr>
              <a:t>更关注全才化的专才</a:t>
            </a:r>
          </a:p>
          <a:p>
            <a:pPr marL="342900" indent="-342900">
              <a:lnSpc>
                <a:spcPct val="150000"/>
              </a:lnSpc>
              <a:buFont typeface="Arial" panose="020B0604020202020204" pitchFamily="34" charset="0"/>
              <a:buChar char="•"/>
            </a:pPr>
            <a:r>
              <a:rPr lang="zh-CN" altLang="en-US" sz="2000" dirty="0">
                <a:solidFill>
                  <a:srgbClr val="0018C0"/>
                </a:solidFill>
                <a:effectLst/>
                <a:latin typeface="Helvetica" pitchFamily="2" charset="0"/>
              </a:rPr>
              <a:t>基于实践而非基于理论</a:t>
            </a:r>
          </a:p>
        </p:txBody>
      </p:sp>
      <p:pic>
        <p:nvPicPr>
          <p:cNvPr id="11" name="图片 10" descr="图表, 漏斗图&#10;&#10;描述已自动生成">
            <a:extLst>
              <a:ext uri="{FF2B5EF4-FFF2-40B4-BE49-F238E27FC236}">
                <a16:creationId xmlns:a16="http://schemas.microsoft.com/office/drawing/2014/main" id="{66629B77-B4E9-B67D-0047-AA8D93F0AED5}"/>
              </a:ext>
            </a:extLst>
          </p:cNvPr>
          <p:cNvPicPr>
            <a:picLocks noChangeAspect="1"/>
          </p:cNvPicPr>
          <p:nvPr/>
        </p:nvPicPr>
        <p:blipFill>
          <a:blip r:embed="rId3"/>
          <a:stretch>
            <a:fillRect/>
          </a:stretch>
        </p:blipFill>
        <p:spPr>
          <a:xfrm>
            <a:off x="5308598" y="2634821"/>
            <a:ext cx="6045200" cy="2946400"/>
          </a:xfrm>
          <a:prstGeom prst="rect">
            <a:avLst/>
          </a:prstGeom>
        </p:spPr>
      </p:pic>
    </p:spTree>
    <p:extLst>
      <p:ext uri="{BB962C8B-B14F-4D97-AF65-F5344CB8AC3E}">
        <p14:creationId xmlns:p14="http://schemas.microsoft.com/office/powerpoint/2010/main" val="2671199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1C118-5742-3AA6-844A-539B6D989DE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C56D2BD-B4AE-62D4-238D-B94E9BC1D06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E3721A3-58DC-A7E1-CC7D-5793EAA6BA8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494F238-3A94-C005-3350-FBF153E6BCD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敏捷方法：适应而非预测</a:t>
            </a:r>
          </a:p>
        </p:txBody>
      </p:sp>
      <p:sp>
        <p:nvSpPr>
          <p:cNvPr id="5" name="日期占位符 4">
            <a:extLst>
              <a:ext uri="{FF2B5EF4-FFF2-40B4-BE49-F238E27FC236}">
                <a16:creationId xmlns:a16="http://schemas.microsoft.com/office/drawing/2014/main" id="{BE68E084-C399-6A73-0DCF-AE12BB8493F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0B10EE86-02C2-19D6-346D-E99153290C1B}"/>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03D1C02C-B9EE-7E21-7A65-DE5CE4B45F5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3C63A35-977C-F740-CFE2-4D4FC9A1E9FD}"/>
              </a:ext>
            </a:extLst>
          </p:cNvPr>
          <p:cNvPicPr>
            <a:picLocks noChangeAspect="1"/>
          </p:cNvPicPr>
          <p:nvPr/>
        </p:nvPicPr>
        <p:blipFill>
          <a:blip r:embed="rId2"/>
          <a:stretch>
            <a:fillRect/>
          </a:stretch>
        </p:blipFill>
        <p:spPr>
          <a:xfrm>
            <a:off x="11353800" y="0"/>
            <a:ext cx="838199" cy="818771"/>
          </a:xfrm>
          <a:prstGeom prst="rect">
            <a:avLst/>
          </a:prstGeom>
        </p:spPr>
      </p:pic>
      <p:pic>
        <p:nvPicPr>
          <p:cNvPr id="13" name="图片 12" descr="图表, 折线图&#10;&#10;描述已自动生成">
            <a:extLst>
              <a:ext uri="{FF2B5EF4-FFF2-40B4-BE49-F238E27FC236}">
                <a16:creationId xmlns:a16="http://schemas.microsoft.com/office/drawing/2014/main" id="{A5B9BDEA-839A-59E0-68B9-203731712659}"/>
              </a:ext>
            </a:extLst>
          </p:cNvPr>
          <p:cNvPicPr>
            <a:picLocks noChangeAspect="1"/>
          </p:cNvPicPr>
          <p:nvPr/>
        </p:nvPicPr>
        <p:blipFill>
          <a:blip r:embed="rId3"/>
          <a:stretch>
            <a:fillRect/>
          </a:stretch>
        </p:blipFill>
        <p:spPr>
          <a:xfrm>
            <a:off x="1415176" y="1262094"/>
            <a:ext cx="9165084" cy="3226999"/>
          </a:xfrm>
          <a:prstGeom prst="rect">
            <a:avLst/>
          </a:prstGeom>
        </p:spPr>
      </p:pic>
      <p:sp>
        <p:nvSpPr>
          <p:cNvPr id="15" name="文本框 14">
            <a:extLst>
              <a:ext uri="{FF2B5EF4-FFF2-40B4-BE49-F238E27FC236}">
                <a16:creationId xmlns:a16="http://schemas.microsoft.com/office/drawing/2014/main" id="{8904032D-1BCD-807A-2885-CE26FF92A904}"/>
              </a:ext>
            </a:extLst>
          </p:cNvPr>
          <p:cNvSpPr txBox="1"/>
          <p:nvPr/>
        </p:nvSpPr>
        <p:spPr>
          <a:xfrm>
            <a:off x="838200" y="4821445"/>
            <a:ext cx="6098958" cy="96879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需求是不可预测的</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软件开发应是一个自适应的跟踪过程</a:t>
            </a:r>
          </a:p>
        </p:txBody>
      </p:sp>
    </p:spTree>
    <p:extLst>
      <p:ext uri="{BB962C8B-B14F-4D97-AF65-F5344CB8AC3E}">
        <p14:creationId xmlns:p14="http://schemas.microsoft.com/office/powerpoint/2010/main" val="1607281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9526B-6377-3A99-3FE4-6767A7BC866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D2EEB00-28F8-80BA-CDB0-844FD30A560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55A8BF2-8C4C-0C85-4865-B4C5E276194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1ED26A9-9DCE-9190-B4DC-44186E2849E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敏捷宣言（</a:t>
            </a:r>
            <a:r>
              <a:rPr kumimoji="1" lang="en-US" altLang="zh-CN" sz="4000" dirty="0">
                <a:latin typeface="Microsoft YaHei" panose="020B0503020204020204" pitchFamily="34" charset="-122"/>
                <a:ea typeface="Microsoft YaHei" panose="020B0503020204020204" pitchFamily="34" charset="-122"/>
              </a:rPr>
              <a:t>Agile</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Alliance</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2001</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F89E7105-FF92-6300-CC9C-EE42B7A01D5E}"/>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66FFFDC-8809-E803-2FF1-AD3E1DFE078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54372CE4-EED2-A8B9-F7DC-67C85ADCA8E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7E1E1B52-01AD-4F69-8EB0-41CFD44F92AD}"/>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42B61C13-1E78-D397-32ED-FD6544E35427}"/>
              </a:ext>
            </a:extLst>
          </p:cNvPr>
          <p:cNvSpPr txBox="1"/>
          <p:nvPr/>
        </p:nvSpPr>
        <p:spPr>
          <a:xfrm>
            <a:off x="641636" y="1262094"/>
            <a:ext cx="10712164" cy="968791"/>
          </a:xfrm>
          <a:prstGeom prst="rect">
            <a:avLst/>
          </a:prstGeom>
          <a:noFill/>
        </p:spPr>
        <p:txBody>
          <a:bodyPr wrap="square">
            <a:spAutoFit/>
          </a:bodyPr>
          <a:lstStyle/>
          <a:p>
            <a:pPr>
              <a:lnSpc>
                <a:spcPct val="150000"/>
              </a:lnSpc>
            </a:pPr>
            <a:r>
              <a:rPr lang="zh-CN" altLang="en-US" sz="2000" dirty="0">
                <a:solidFill>
                  <a:srgbClr val="000000"/>
                </a:solidFill>
                <a:effectLst/>
                <a:latin typeface="Helvetica" pitchFamily="2" charset="0"/>
              </a:rPr>
              <a:t>我们正在通过亲身实践以及帮助他人实践，揭示更好的软件开发方法。</a:t>
            </a:r>
            <a:endParaRPr lang="en-US" altLang="zh-CN" sz="2000" dirty="0">
              <a:solidFill>
                <a:srgbClr val="000000"/>
              </a:solidFill>
              <a:effectLst/>
              <a:latin typeface="Helvetica" pitchFamily="2" charset="0"/>
            </a:endParaRPr>
          </a:p>
          <a:p>
            <a:pPr>
              <a:lnSpc>
                <a:spcPct val="150000"/>
              </a:lnSpc>
            </a:pPr>
            <a:r>
              <a:rPr lang="zh-CN" altLang="en-US" sz="2000" dirty="0">
                <a:solidFill>
                  <a:srgbClr val="000000"/>
                </a:solidFill>
                <a:effectLst/>
                <a:latin typeface="Helvetica" pitchFamily="2" charset="0"/>
              </a:rPr>
              <a:t>通过这项工作，我们认为：</a:t>
            </a:r>
          </a:p>
        </p:txBody>
      </p:sp>
      <p:graphicFrame>
        <p:nvGraphicFramePr>
          <p:cNvPr id="11" name="表格 10">
            <a:extLst>
              <a:ext uri="{FF2B5EF4-FFF2-40B4-BE49-F238E27FC236}">
                <a16:creationId xmlns:a16="http://schemas.microsoft.com/office/drawing/2014/main" id="{B3FAF6ED-4B20-D459-AE75-AB4A6F0BB5FB}"/>
              </a:ext>
            </a:extLst>
          </p:cNvPr>
          <p:cNvGraphicFramePr>
            <a:graphicFrameLocks noGrp="1"/>
          </p:cNvGraphicFramePr>
          <p:nvPr>
            <p:extLst>
              <p:ext uri="{D42A27DB-BD31-4B8C-83A1-F6EECF244321}">
                <p14:modId xmlns:p14="http://schemas.microsoft.com/office/powerpoint/2010/main" val="1499906664"/>
              </p:ext>
            </p:extLst>
          </p:nvPr>
        </p:nvGraphicFramePr>
        <p:xfrm>
          <a:off x="1933718" y="2514410"/>
          <a:ext cx="8127999" cy="1972820"/>
        </p:xfrm>
        <a:graphic>
          <a:graphicData uri="http://schemas.openxmlformats.org/drawingml/2006/table">
            <a:tbl>
              <a:tblPr>
                <a:tableStyleId>{5C22544A-7EE6-4342-B048-85BDC9FD1C3A}</a:tableStyleId>
              </a:tblPr>
              <a:tblGrid>
                <a:gridCol w="2709333">
                  <a:extLst>
                    <a:ext uri="{9D8B030D-6E8A-4147-A177-3AD203B41FA5}">
                      <a16:colId xmlns:a16="http://schemas.microsoft.com/office/drawing/2014/main" val="2277611357"/>
                    </a:ext>
                  </a:extLst>
                </a:gridCol>
                <a:gridCol w="2709333">
                  <a:extLst>
                    <a:ext uri="{9D8B030D-6E8A-4147-A177-3AD203B41FA5}">
                      <a16:colId xmlns:a16="http://schemas.microsoft.com/office/drawing/2014/main" val="87863498"/>
                    </a:ext>
                  </a:extLst>
                </a:gridCol>
                <a:gridCol w="2709333">
                  <a:extLst>
                    <a:ext uri="{9D8B030D-6E8A-4147-A177-3AD203B41FA5}">
                      <a16:colId xmlns:a16="http://schemas.microsoft.com/office/drawing/2014/main" val="2073277671"/>
                    </a:ext>
                  </a:extLst>
                </a:gridCol>
              </a:tblGrid>
              <a:tr h="370840">
                <a:tc>
                  <a:txBody>
                    <a:bodyPr/>
                    <a:lstStyle/>
                    <a:p>
                      <a:pPr algn="ctr">
                        <a:lnSpc>
                          <a:spcPct val="150000"/>
                        </a:lnSpc>
                      </a:pPr>
                      <a:r>
                        <a:rPr lang="zh-CN" altLang="en-US" sz="2000" dirty="0">
                          <a:solidFill>
                            <a:srgbClr val="C00000"/>
                          </a:solidFill>
                        </a:rPr>
                        <a:t>个体和交互</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zh-CN" altLang="en-US" sz="2000" dirty="0"/>
                        <a:t>胜过</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zh-CN" altLang="en-US" sz="2000" dirty="0">
                          <a:solidFill>
                            <a:srgbClr val="0432FF"/>
                          </a:solidFill>
                        </a:rPr>
                        <a:t>过程和工具</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244293"/>
                  </a:ext>
                </a:extLst>
              </a:tr>
              <a:tr h="370840">
                <a:tc>
                  <a:txBody>
                    <a:bodyPr/>
                    <a:lstStyle/>
                    <a:p>
                      <a:pPr algn="ctr">
                        <a:lnSpc>
                          <a:spcPct val="150000"/>
                        </a:lnSpc>
                      </a:pPr>
                      <a:r>
                        <a:rPr lang="zh-CN" altLang="en-US" sz="2000" dirty="0">
                          <a:solidFill>
                            <a:srgbClr val="C00000"/>
                          </a:solidFill>
                        </a:rPr>
                        <a:t>可以工作的软件</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zh-CN" altLang="en-US" sz="2000" dirty="0"/>
                        <a:t>胜过</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zh-CN" altLang="en-US" sz="2000" dirty="0">
                          <a:solidFill>
                            <a:srgbClr val="0432FF"/>
                          </a:solidFill>
                        </a:rPr>
                        <a:t>面面俱到的文档</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535878"/>
                  </a:ext>
                </a:extLst>
              </a:tr>
              <a:tr h="370840">
                <a:tc>
                  <a:txBody>
                    <a:bodyPr/>
                    <a:lstStyle/>
                    <a:p>
                      <a:pPr algn="ctr">
                        <a:lnSpc>
                          <a:spcPct val="150000"/>
                        </a:lnSpc>
                      </a:pPr>
                      <a:r>
                        <a:rPr lang="zh-CN" altLang="en-US" sz="2000" dirty="0">
                          <a:solidFill>
                            <a:srgbClr val="C00000"/>
                          </a:solidFill>
                        </a:rPr>
                        <a:t>客户合作</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zh-CN" altLang="en-US" sz="2000" dirty="0"/>
                        <a:t>胜过</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zh-CN" altLang="en-US" sz="2000" dirty="0">
                          <a:solidFill>
                            <a:srgbClr val="0432FF"/>
                          </a:solidFill>
                        </a:rPr>
                        <a:t>合同谈判</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2451812"/>
                  </a:ext>
                </a:extLst>
              </a:tr>
              <a:tr h="370840">
                <a:tc>
                  <a:txBody>
                    <a:bodyPr/>
                    <a:lstStyle/>
                    <a:p>
                      <a:pPr algn="ctr">
                        <a:lnSpc>
                          <a:spcPct val="150000"/>
                        </a:lnSpc>
                      </a:pPr>
                      <a:r>
                        <a:rPr lang="zh-CN" altLang="en-US" sz="2000" dirty="0">
                          <a:solidFill>
                            <a:srgbClr val="C00000"/>
                          </a:solidFill>
                        </a:rPr>
                        <a:t>响应变化</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zh-CN" altLang="en-US" sz="2000" dirty="0"/>
                        <a:t>胜过</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zh-CN" altLang="en-US" sz="2000" dirty="0">
                          <a:solidFill>
                            <a:srgbClr val="0432FF"/>
                          </a:solidFill>
                        </a:rPr>
                        <a:t>遵循计划</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49967286"/>
                  </a:ext>
                </a:extLst>
              </a:tr>
            </a:tbl>
          </a:graphicData>
        </a:graphic>
      </p:graphicFrame>
      <p:sp>
        <p:nvSpPr>
          <p:cNvPr id="12" name="文本框 11">
            <a:extLst>
              <a:ext uri="{FF2B5EF4-FFF2-40B4-BE49-F238E27FC236}">
                <a16:creationId xmlns:a16="http://schemas.microsoft.com/office/drawing/2014/main" id="{919A4A44-CDFE-26F0-AFEC-7E5A201CEEAC}"/>
              </a:ext>
            </a:extLst>
          </p:cNvPr>
          <p:cNvSpPr txBox="1"/>
          <p:nvPr/>
        </p:nvSpPr>
        <p:spPr>
          <a:xfrm>
            <a:off x="641635" y="4748472"/>
            <a:ext cx="10712164" cy="509307"/>
          </a:xfrm>
          <a:prstGeom prst="rect">
            <a:avLst/>
          </a:prstGeom>
          <a:noFill/>
        </p:spPr>
        <p:txBody>
          <a:bodyPr wrap="square">
            <a:spAutoFit/>
          </a:bodyPr>
          <a:lstStyle/>
          <a:p>
            <a:pPr>
              <a:lnSpc>
                <a:spcPct val="150000"/>
              </a:lnSpc>
            </a:pPr>
            <a:r>
              <a:rPr lang="zh-CN" altLang="en-US" sz="2000" dirty="0">
                <a:solidFill>
                  <a:srgbClr val="000000"/>
                </a:solidFill>
                <a:effectLst/>
                <a:latin typeface="Helvetica" pitchFamily="2" charset="0"/>
              </a:rPr>
              <a:t>虽然右项也具有价值，但我们认为左项具有更大的价值。</a:t>
            </a:r>
          </a:p>
        </p:txBody>
      </p:sp>
      <p:pic>
        <p:nvPicPr>
          <p:cNvPr id="16" name="图片 15" descr="图标&#10;&#10;描述已自动生成">
            <a:extLst>
              <a:ext uri="{FF2B5EF4-FFF2-40B4-BE49-F238E27FC236}">
                <a16:creationId xmlns:a16="http://schemas.microsoft.com/office/drawing/2014/main" id="{A580A473-5BB4-6159-63B3-BFE493930D1B}"/>
              </a:ext>
            </a:extLst>
          </p:cNvPr>
          <p:cNvPicPr>
            <a:picLocks noChangeAspect="1"/>
          </p:cNvPicPr>
          <p:nvPr/>
        </p:nvPicPr>
        <p:blipFill>
          <a:blip r:embed="rId3"/>
          <a:stretch>
            <a:fillRect/>
          </a:stretch>
        </p:blipFill>
        <p:spPr>
          <a:xfrm>
            <a:off x="9863955" y="5072960"/>
            <a:ext cx="1803400" cy="1181100"/>
          </a:xfrm>
          <a:prstGeom prst="rect">
            <a:avLst/>
          </a:prstGeom>
        </p:spPr>
      </p:pic>
    </p:spTree>
    <p:extLst>
      <p:ext uri="{BB962C8B-B14F-4D97-AF65-F5344CB8AC3E}">
        <p14:creationId xmlns:p14="http://schemas.microsoft.com/office/powerpoint/2010/main" val="1139629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94D3-9D47-C2AF-AA48-D229E24D0C8D}"/>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B668C09-7F6D-1C83-9547-C3BCC10FD80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B99ECE01-4A0E-C9DB-3ED9-EB150022FEA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E06B3CA-F3F6-139D-3E69-52257FD123F9}"/>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敏捷宣言（</a:t>
            </a:r>
            <a:r>
              <a:rPr kumimoji="1" lang="en-US" altLang="zh-CN" sz="4000" dirty="0">
                <a:latin typeface="Microsoft YaHei" panose="020B0503020204020204" pitchFamily="34" charset="-122"/>
                <a:ea typeface="Microsoft YaHei" panose="020B0503020204020204" pitchFamily="34" charset="-122"/>
              </a:rPr>
              <a:t>Agile</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Alliance</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2001</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967CA2A3-1B85-564E-339D-4F3A744588D3}"/>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2E04CF8C-CD6E-98A3-C3B4-C9E09DED45E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532A88AB-7F45-50F9-6E70-F7B0DA1230C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49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8FE2FBA-F5C5-5BF8-DF35-4FCB151CD0D3}"/>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AC9FA69C-0B67-0115-1C4C-B1A44E0A4CDC}"/>
              </a:ext>
            </a:extLst>
          </p:cNvPr>
          <p:cNvSpPr txBox="1"/>
          <p:nvPr/>
        </p:nvSpPr>
        <p:spPr>
          <a:xfrm>
            <a:off x="641636" y="1006470"/>
            <a:ext cx="10712164" cy="5247590"/>
          </a:xfrm>
          <a:prstGeom prst="rect">
            <a:avLst/>
          </a:prstGeom>
          <a:noFill/>
        </p:spPr>
        <p:txBody>
          <a:bodyPr wrap="square">
            <a:spAutoFit/>
          </a:bodyPr>
          <a:lstStyle/>
          <a:p>
            <a:pPr marL="342900" indent="-342900">
              <a:spcAft>
                <a:spcPts val="600"/>
              </a:spcAft>
              <a:buFont typeface="Arial" panose="020B0604020202020204" pitchFamily="34" charset="0"/>
              <a:buChar char="•"/>
            </a:pPr>
            <a:r>
              <a:rPr lang="zh-CN" altLang="en-US" sz="2000" dirty="0">
                <a:solidFill>
                  <a:srgbClr val="000000"/>
                </a:solidFill>
                <a:effectLst/>
                <a:latin typeface="Helvetica" pitchFamily="2" charset="0"/>
              </a:rPr>
              <a:t>我们的最高目标是，通过尽早和持续地</a:t>
            </a:r>
            <a:r>
              <a:rPr lang="zh-CN" altLang="en-US" sz="2000" dirty="0">
                <a:solidFill>
                  <a:srgbClr val="FB0007"/>
                </a:solidFill>
                <a:effectLst/>
                <a:latin typeface="Helvetica" pitchFamily="2" charset="0"/>
              </a:rPr>
              <a:t>交付有价值的软件</a:t>
            </a:r>
            <a:r>
              <a:rPr lang="zh-CN" altLang="en-US" sz="2000" dirty="0">
                <a:solidFill>
                  <a:srgbClr val="000000"/>
                </a:solidFill>
                <a:effectLst/>
                <a:latin typeface="Helvetica" pitchFamily="2" charset="0"/>
              </a:rPr>
              <a:t>来满足客户。</a:t>
            </a:r>
          </a:p>
          <a:p>
            <a:pPr marL="342900" indent="-342900">
              <a:spcAft>
                <a:spcPts val="600"/>
              </a:spcAft>
              <a:buFont typeface="Arial" panose="020B0604020202020204" pitchFamily="34" charset="0"/>
              <a:buChar char="•"/>
            </a:pPr>
            <a:r>
              <a:rPr lang="zh-CN" altLang="en-US" sz="2000" dirty="0">
                <a:solidFill>
                  <a:srgbClr val="FB0007"/>
                </a:solidFill>
                <a:effectLst/>
                <a:latin typeface="Helvetica" pitchFamily="2" charset="0"/>
              </a:rPr>
              <a:t>欢迎对需求提出变更</a:t>
            </a:r>
            <a:r>
              <a:rPr lang="en-US" altLang="zh-CN" sz="2000" dirty="0">
                <a:solidFill>
                  <a:srgbClr val="000000"/>
                </a:solidFill>
                <a:effectLst/>
                <a:latin typeface="Helvetica" pitchFamily="2" charset="0"/>
              </a:rPr>
              <a:t>——</a:t>
            </a:r>
            <a:r>
              <a:rPr lang="zh-CN" altLang="en-US" sz="2000" dirty="0">
                <a:solidFill>
                  <a:srgbClr val="000000"/>
                </a:solidFill>
                <a:effectLst/>
                <a:latin typeface="Helvetica" pitchFamily="2" charset="0"/>
              </a:rPr>
              <a:t>即使是在项目开发后期。要善于利用需求变更，帮助客户获得竞争优势。</a:t>
            </a:r>
          </a:p>
          <a:p>
            <a:pPr marL="342900" indent="-342900">
              <a:spcAft>
                <a:spcPts val="600"/>
              </a:spcAft>
              <a:buFont typeface="Arial" panose="020B0604020202020204" pitchFamily="34" charset="0"/>
              <a:buChar char="•"/>
            </a:pPr>
            <a:r>
              <a:rPr lang="zh-CN" altLang="en-US" sz="2000" dirty="0">
                <a:solidFill>
                  <a:srgbClr val="000000"/>
                </a:solidFill>
                <a:effectLst/>
                <a:latin typeface="Helvetica" pitchFamily="2" charset="0"/>
              </a:rPr>
              <a:t>要不断</a:t>
            </a:r>
            <a:r>
              <a:rPr lang="zh-CN" altLang="en-US" sz="2000" dirty="0">
                <a:solidFill>
                  <a:srgbClr val="FB0007"/>
                </a:solidFill>
                <a:effectLst/>
                <a:latin typeface="Helvetica" pitchFamily="2" charset="0"/>
              </a:rPr>
              <a:t>交付</a:t>
            </a:r>
            <a:r>
              <a:rPr lang="zh-CN" altLang="en-US" sz="2000" dirty="0">
                <a:solidFill>
                  <a:srgbClr val="000000"/>
                </a:solidFill>
                <a:effectLst/>
                <a:latin typeface="Helvetica" pitchFamily="2" charset="0"/>
              </a:rPr>
              <a:t>可用的软件，周期从几周到几个月不等，且</a:t>
            </a:r>
            <a:r>
              <a:rPr lang="zh-CN" altLang="en-US" sz="2000" dirty="0">
                <a:solidFill>
                  <a:srgbClr val="FB0007"/>
                </a:solidFill>
                <a:effectLst/>
                <a:latin typeface="Helvetica" pitchFamily="2" charset="0"/>
              </a:rPr>
              <a:t>越短越好</a:t>
            </a:r>
            <a:r>
              <a:rPr lang="zh-CN" altLang="en-US" sz="2000" dirty="0">
                <a:solidFill>
                  <a:srgbClr val="000000"/>
                </a:solidFill>
                <a:effectLst/>
                <a:latin typeface="Helvetica" pitchFamily="2" charset="0"/>
              </a:rPr>
              <a:t>。</a:t>
            </a:r>
          </a:p>
          <a:p>
            <a:pPr marL="342900" indent="-342900">
              <a:spcAft>
                <a:spcPts val="600"/>
              </a:spcAft>
              <a:buFont typeface="Arial" panose="020B0604020202020204" pitchFamily="34" charset="0"/>
              <a:buChar char="•"/>
            </a:pPr>
            <a:r>
              <a:rPr lang="zh-CN" altLang="en-US" sz="2000" dirty="0">
                <a:solidFill>
                  <a:srgbClr val="000000"/>
                </a:solidFill>
                <a:effectLst/>
                <a:latin typeface="Helvetica" pitchFamily="2" charset="0"/>
              </a:rPr>
              <a:t>项目过程中，业务人员与开发人员必须在</a:t>
            </a:r>
            <a:r>
              <a:rPr lang="zh-CN" altLang="en-US" sz="2000" dirty="0">
                <a:solidFill>
                  <a:srgbClr val="FB0007"/>
                </a:solidFill>
                <a:effectLst/>
                <a:latin typeface="Helvetica" pitchFamily="2" charset="0"/>
              </a:rPr>
              <a:t>一起工作</a:t>
            </a:r>
            <a:r>
              <a:rPr lang="zh-CN" altLang="en-US" sz="2000" dirty="0">
                <a:solidFill>
                  <a:srgbClr val="000000"/>
                </a:solidFill>
                <a:effectLst/>
                <a:latin typeface="Helvetica" pitchFamily="2" charset="0"/>
              </a:rPr>
              <a:t>。</a:t>
            </a:r>
          </a:p>
          <a:p>
            <a:pPr marL="342900" indent="-342900">
              <a:spcAft>
                <a:spcPts val="600"/>
              </a:spcAft>
              <a:buFont typeface="Arial" panose="020B0604020202020204" pitchFamily="34" charset="0"/>
              <a:buChar char="•"/>
            </a:pPr>
            <a:r>
              <a:rPr lang="zh-CN" altLang="en-US" sz="2000" dirty="0">
                <a:solidFill>
                  <a:srgbClr val="000000"/>
                </a:solidFill>
                <a:effectLst/>
                <a:latin typeface="Helvetica" pitchFamily="2" charset="0"/>
              </a:rPr>
              <a:t>要</a:t>
            </a:r>
            <a:r>
              <a:rPr lang="zh-CN" altLang="en-US" sz="2000" dirty="0">
                <a:solidFill>
                  <a:srgbClr val="FB0007"/>
                </a:solidFill>
                <a:effectLst/>
                <a:latin typeface="Helvetica" pitchFamily="2" charset="0"/>
              </a:rPr>
              <a:t>善于激励</a:t>
            </a:r>
            <a:r>
              <a:rPr lang="zh-CN" altLang="en-US" sz="2000" dirty="0">
                <a:solidFill>
                  <a:srgbClr val="000000"/>
                </a:solidFill>
                <a:effectLst/>
                <a:latin typeface="Helvetica" pitchFamily="2" charset="0"/>
              </a:rPr>
              <a:t>项目人员，给他们以所需要的环境和支持，并相信他们能够完成任务。</a:t>
            </a:r>
          </a:p>
          <a:p>
            <a:pPr marL="342900" indent="-342900">
              <a:spcAft>
                <a:spcPts val="600"/>
              </a:spcAft>
              <a:buFont typeface="Arial" panose="020B0604020202020204" pitchFamily="34" charset="0"/>
              <a:buChar char="•"/>
            </a:pPr>
            <a:r>
              <a:rPr lang="zh-CN" altLang="en-US" sz="2000" dirty="0">
                <a:solidFill>
                  <a:srgbClr val="000000"/>
                </a:solidFill>
                <a:effectLst/>
                <a:latin typeface="Helvetica" pitchFamily="2" charset="0"/>
              </a:rPr>
              <a:t>无论是团队内还是团队间，最有效的沟通方法是</a:t>
            </a:r>
            <a:r>
              <a:rPr lang="zh-CN" altLang="en-US" sz="2000" dirty="0">
                <a:solidFill>
                  <a:srgbClr val="FB0007"/>
                </a:solidFill>
                <a:effectLst/>
                <a:latin typeface="Helvetica" pitchFamily="2" charset="0"/>
              </a:rPr>
              <a:t>面对面的交谈</a:t>
            </a:r>
            <a:r>
              <a:rPr lang="zh-CN" altLang="en-US" sz="2000" dirty="0">
                <a:solidFill>
                  <a:srgbClr val="000000"/>
                </a:solidFill>
                <a:effectLst/>
                <a:latin typeface="Helvetica" pitchFamily="2" charset="0"/>
              </a:rPr>
              <a:t>。</a:t>
            </a:r>
          </a:p>
          <a:p>
            <a:pPr marL="342900" indent="-342900">
              <a:spcAft>
                <a:spcPts val="600"/>
              </a:spcAft>
              <a:buFont typeface="Arial" panose="020B0604020202020204" pitchFamily="34" charset="0"/>
              <a:buChar char="•"/>
            </a:pPr>
            <a:r>
              <a:rPr lang="zh-CN" altLang="en-US" sz="2000" dirty="0">
                <a:solidFill>
                  <a:srgbClr val="FB0007"/>
                </a:solidFill>
                <a:effectLst/>
                <a:latin typeface="Helvetica" pitchFamily="2" charset="0"/>
              </a:rPr>
              <a:t>可用的软件</a:t>
            </a:r>
            <a:r>
              <a:rPr lang="zh-CN" altLang="en-US" sz="2000" dirty="0">
                <a:solidFill>
                  <a:srgbClr val="000000"/>
                </a:solidFill>
                <a:effectLst/>
                <a:latin typeface="Helvetica" pitchFamily="2" charset="0"/>
              </a:rPr>
              <a:t>是</a:t>
            </a:r>
            <a:r>
              <a:rPr lang="zh-CN" altLang="en-US" sz="2000" dirty="0">
                <a:solidFill>
                  <a:srgbClr val="FB0007"/>
                </a:solidFill>
                <a:effectLst/>
                <a:latin typeface="Helvetica" pitchFamily="2" charset="0"/>
              </a:rPr>
              <a:t>衡量进度</a:t>
            </a:r>
            <a:r>
              <a:rPr lang="zh-CN" altLang="en-US" sz="2000" dirty="0">
                <a:solidFill>
                  <a:srgbClr val="000000"/>
                </a:solidFill>
                <a:effectLst/>
                <a:latin typeface="Helvetica" pitchFamily="2" charset="0"/>
              </a:rPr>
              <a:t>的主要指标。</a:t>
            </a:r>
            <a:endParaRPr lang="zh-CN" altLang="en-US" sz="2000" dirty="0">
              <a:solidFill>
                <a:srgbClr val="FB0007"/>
              </a:solidFill>
              <a:effectLst/>
              <a:latin typeface="Helvetica" pitchFamily="2" charset="0"/>
            </a:endParaRPr>
          </a:p>
          <a:p>
            <a:pPr marL="342900" indent="-342900">
              <a:spcAft>
                <a:spcPts val="600"/>
              </a:spcAft>
              <a:buFont typeface="Arial" panose="020B0604020202020204" pitchFamily="34" charset="0"/>
              <a:buChar char="•"/>
            </a:pPr>
            <a:r>
              <a:rPr lang="zh-CN" altLang="en-US" sz="2000" dirty="0">
                <a:solidFill>
                  <a:srgbClr val="000000"/>
                </a:solidFill>
                <a:effectLst/>
                <a:latin typeface="Helvetica" pitchFamily="2" charset="0"/>
              </a:rPr>
              <a:t>敏捷过程提倡</a:t>
            </a:r>
            <a:r>
              <a:rPr lang="zh-CN" altLang="en-US" sz="2000" dirty="0">
                <a:solidFill>
                  <a:srgbClr val="FB0007"/>
                </a:solidFill>
                <a:effectLst/>
                <a:latin typeface="Helvetica" pitchFamily="2" charset="0"/>
              </a:rPr>
              <a:t>可持续的开发速度</a:t>
            </a:r>
            <a:r>
              <a:rPr lang="zh-CN" altLang="en-US" sz="2000" dirty="0">
                <a:solidFill>
                  <a:srgbClr val="000000"/>
                </a:solidFill>
                <a:effectLst/>
                <a:latin typeface="Helvetica" pitchFamily="2" charset="0"/>
              </a:rPr>
              <a:t>，项目方、开发人员和用户应该能够保持恒久稳定的进展速度。</a:t>
            </a:r>
          </a:p>
          <a:p>
            <a:pPr marL="342900" indent="-342900">
              <a:spcAft>
                <a:spcPts val="600"/>
              </a:spcAft>
              <a:buFont typeface="Arial" panose="020B0604020202020204" pitchFamily="34" charset="0"/>
              <a:buChar char="•"/>
            </a:pPr>
            <a:r>
              <a:rPr lang="zh-CN" altLang="en-US" sz="2000" dirty="0">
                <a:solidFill>
                  <a:srgbClr val="000000"/>
                </a:solidFill>
                <a:effectLst/>
                <a:latin typeface="Helvetica" pitchFamily="2" charset="0"/>
              </a:rPr>
              <a:t>坚持不懈地追求</a:t>
            </a:r>
            <a:r>
              <a:rPr lang="zh-CN" altLang="en-US" sz="2000" dirty="0">
                <a:solidFill>
                  <a:srgbClr val="FB0007"/>
                </a:solidFill>
                <a:effectLst/>
                <a:latin typeface="Helvetica" pitchFamily="2" charset="0"/>
              </a:rPr>
              <a:t>技术卓越和良好设计</a:t>
            </a:r>
            <a:r>
              <a:rPr lang="zh-CN" altLang="en-US" sz="2000" dirty="0">
                <a:solidFill>
                  <a:srgbClr val="000000"/>
                </a:solidFill>
                <a:effectLst/>
                <a:latin typeface="Helvetica" pitchFamily="2" charset="0"/>
              </a:rPr>
              <a:t>，这将提升敏捷能力。</a:t>
            </a:r>
          </a:p>
          <a:p>
            <a:pPr marL="342900" indent="-342900">
              <a:spcAft>
                <a:spcPts val="600"/>
              </a:spcAft>
              <a:buFont typeface="Arial" panose="020B0604020202020204" pitchFamily="34" charset="0"/>
              <a:buChar char="•"/>
            </a:pPr>
            <a:r>
              <a:rPr lang="zh-CN" altLang="en-US" sz="2000" dirty="0">
                <a:solidFill>
                  <a:srgbClr val="000000"/>
                </a:solidFill>
                <a:effectLst/>
                <a:latin typeface="Helvetica" pitchFamily="2" charset="0"/>
              </a:rPr>
              <a:t>要做到</a:t>
            </a:r>
            <a:r>
              <a:rPr lang="zh-CN" altLang="en-US" sz="2000" dirty="0">
                <a:solidFill>
                  <a:srgbClr val="FB0007"/>
                </a:solidFill>
                <a:effectLst/>
                <a:latin typeface="Helvetica" pitchFamily="2" charset="0"/>
              </a:rPr>
              <a:t>简单</a:t>
            </a:r>
            <a:r>
              <a:rPr lang="zh-CN" altLang="en-US" sz="2000" dirty="0">
                <a:solidFill>
                  <a:srgbClr val="000000"/>
                </a:solidFill>
                <a:effectLst/>
                <a:latin typeface="Helvetica" pitchFamily="2" charset="0"/>
              </a:rPr>
              <a:t>，即尽最大可能减少不必要的工作，这是一门艺术。</a:t>
            </a:r>
          </a:p>
          <a:p>
            <a:pPr marL="342900" indent="-342900">
              <a:spcAft>
                <a:spcPts val="600"/>
              </a:spcAft>
              <a:buFont typeface="Arial" panose="020B0604020202020204" pitchFamily="34" charset="0"/>
              <a:buChar char="•"/>
            </a:pPr>
            <a:r>
              <a:rPr lang="zh-CN" altLang="en-US" sz="2000" dirty="0">
                <a:solidFill>
                  <a:srgbClr val="000000"/>
                </a:solidFill>
                <a:effectLst/>
                <a:latin typeface="Helvetica" pitchFamily="2" charset="0"/>
              </a:rPr>
              <a:t>最佳的架构、需求和设计出自于</a:t>
            </a:r>
            <a:r>
              <a:rPr lang="zh-CN" altLang="en-US" sz="2000" dirty="0">
                <a:solidFill>
                  <a:srgbClr val="FB0007"/>
                </a:solidFill>
                <a:effectLst/>
                <a:latin typeface="Helvetica" pitchFamily="2" charset="0"/>
              </a:rPr>
              <a:t>自组织的团队</a:t>
            </a:r>
            <a:r>
              <a:rPr lang="zh-CN" altLang="en-US" sz="2000" dirty="0">
                <a:solidFill>
                  <a:srgbClr val="000000"/>
                </a:solidFill>
                <a:effectLst/>
                <a:latin typeface="Helvetica" pitchFamily="2" charset="0"/>
              </a:rPr>
              <a:t>。</a:t>
            </a:r>
          </a:p>
          <a:p>
            <a:pPr marL="342900" indent="-342900">
              <a:spcAft>
                <a:spcPts val="600"/>
              </a:spcAft>
              <a:buFont typeface="Arial" panose="020B0604020202020204" pitchFamily="34" charset="0"/>
              <a:buChar char="•"/>
            </a:pPr>
            <a:r>
              <a:rPr lang="zh-CN" altLang="en-US" sz="2000" dirty="0">
                <a:solidFill>
                  <a:srgbClr val="000000"/>
                </a:solidFill>
                <a:effectLst/>
                <a:latin typeface="Helvetica" pitchFamily="2" charset="0"/>
              </a:rPr>
              <a:t>团队要</a:t>
            </a:r>
            <a:r>
              <a:rPr lang="zh-CN" altLang="en-US" sz="2000" dirty="0">
                <a:solidFill>
                  <a:srgbClr val="FB0007"/>
                </a:solidFill>
                <a:effectLst/>
                <a:latin typeface="Helvetica" pitchFamily="2" charset="0"/>
              </a:rPr>
              <a:t>定期反省</a:t>
            </a:r>
            <a:r>
              <a:rPr lang="zh-CN" altLang="en-US" sz="2000" dirty="0">
                <a:solidFill>
                  <a:srgbClr val="000000"/>
                </a:solidFill>
                <a:effectLst/>
                <a:latin typeface="Helvetica" pitchFamily="2" charset="0"/>
              </a:rPr>
              <a:t>如何能够做到更有效，并</a:t>
            </a:r>
            <a:r>
              <a:rPr lang="zh-CN" altLang="en-US" sz="2000" dirty="0">
                <a:solidFill>
                  <a:srgbClr val="FB0007"/>
                </a:solidFill>
                <a:effectLst/>
                <a:latin typeface="Helvetica" pitchFamily="2" charset="0"/>
              </a:rPr>
              <a:t>相应地调整</a:t>
            </a:r>
            <a:r>
              <a:rPr lang="zh-CN" altLang="en-US" sz="2000" dirty="0">
                <a:solidFill>
                  <a:srgbClr val="000000"/>
                </a:solidFill>
                <a:effectLst/>
                <a:latin typeface="Helvetica" pitchFamily="2" charset="0"/>
              </a:rPr>
              <a:t>团队的行为。</a:t>
            </a:r>
          </a:p>
        </p:txBody>
      </p:sp>
      <p:pic>
        <p:nvPicPr>
          <p:cNvPr id="16" name="图片 15" descr="图标&#10;&#10;描述已自动生成">
            <a:extLst>
              <a:ext uri="{FF2B5EF4-FFF2-40B4-BE49-F238E27FC236}">
                <a16:creationId xmlns:a16="http://schemas.microsoft.com/office/drawing/2014/main" id="{65A8B3CD-ADAC-3CE7-E6E5-043AC5C233AD}"/>
              </a:ext>
            </a:extLst>
          </p:cNvPr>
          <p:cNvPicPr>
            <a:picLocks noChangeAspect="1"/>
          </p:cNvPicPr>
          <p:nvPr/>
        </p:nvPicPr>
        <p:blipFill>
          <a:blip r:embed="rId3"/>
          <a:stretch>
            <a:fillRect/>
          </a:stretch>
        </p:blipFill>
        <p:spPr>
          <a:xfrm>
            <a:off x="9863955" y="5072960"/>
            <a:ext cx="1803400" cy="1181100"/>
          </a:xfrm>
          <a:prstGeom prst="rect">
            <a:avLst/>
          </a:prstGeom>
        </p:spPr>
      </p:pic>
    </p:spTree>
    <p:extLst>
      <p:ext uri="{BB962C8B-B14F-4D97-AF65-F5344CB8AC3E}">
        <p14:creationId xmlns:p14="http://schemas.microsoft.com/office/powerpoint/2010/main" val="597997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81374-1D42-DC7C-8FAF-41F9BF8872C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078D6FCD-3B5A-96B4-02C6-122D53B8ED0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8919124-9BFC-FCF0-B676-F685A3F27D3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D056499-E175-E269-42E3-9A48169FD75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产品的质量</a:t>
            </a:r>
          </a:p>
        </p:txBody>
      </p:sp>
      <p:sp>
        <p:nvSpPr>
          <p:cNvPr id="5" name="日期占位符 4">
            <a:extLst>
              <a:ext uri="{FF2B5EF4-FFF2-40B4-BE49-F238E27FC236}">
                <a16:creationId xmlns:a16="http://schemas.microsoft.com/office/drawing/2014/main" id="{E17DD1B5-6026-C895-4880-436DFCFE4E3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ACE0B94C-DB0F-EE03-6BD4-48D0F8139DDF}"/>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FD00F8DF-AF23-27B7-A851-D1AE2E6E5AAF}"/>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CF237E8E-D643-3902-DBFB-96C2738FCED2}"/>
              </a:ext>
            </a:extLst>
          </p:cNvPr>
          <p:cNvPicPr>
            <a:picLocks noChangeAspect="1"/>
          </p:cNvPicPr>
          <p:nvPr/>
        </p:nvPicPr>
        <p:blipFill>
          <a:blip r:embed="rId2"/>
          <a:stretch>
            <a:fillRect/>
          </a:stretch>
        </p:blipFill>
        <p:spPr>
          <a:xfrm>
            <a:off x="11353800" y="0"/>
            <a:ext cx="838199" cy="818771"/>
          </a:xfrm>
          <a:prstGeom prst="rect">
            <a:avLst/>
          </a:prstGeom>
        </p:spPr>
      </p:pic>
      <p:sp>
        <p:nvSpPr>
          <p:cNvPr id="14" name="文本框 13">
            <a:extLst>
              <a:ext uri="{FF2B5EF4-FFF2-40B4-BE49-F238E27FC236}">
                <a16:creationId xmlns:a16="http://schemas.microsoft.com/office/drawing/2014/main" id="{3E8FF4F1-2DC3-0793-1424-5EED49941A0D}"/>
              </a:ext>
            </a:extLst>
          </p:cNvPr>
          <p:cNvSpPr txBox="1"/>
          <p:nvPr/>
        </p:nvSpPr>
        <p:spPr>
          <a:xfrm>
            <a:off x="641633" y="1132895"/>
            <a:ext cx="10712163" cy="400110"/>
          </a:xfrm>
          <a:prstGeom prst="rect">
            <a:avLst/>
          </a:prstGeom>
          <a:noFill/>
        </p:spPr>
        <p:txBody>
          <a:bodyPr wrap="square" rtlCol="0">
            <a:spAutoFit/>
          </a:bodyPr>
          <a:lstStyle/>
          <a:p>
            <a:r>
              <a:rPr kumimoji="1" lang="zh-CN" altLang="en-US" sz="2000" dirty="0">
                <a:solidFill>
                  <a:srgbClr val="0070C0"/>
                </a:solidFill>
              </a:rPr>
              <a:t>特性的重要性取决于分析这个软件的人。</a:t>
            </a:r>
            <a:endParaRPr kumimoji="1" lang="en-US" altLang="zh-CN" sz="2000" dirty="0">
              <a:solidFill>
                <a:srgbClr val="0070C0"/>
              </a:solidFill>
            </a:endParaRPr>
          </a:p>
        </p:txBody>
      </p:sp>
      <p:sp>
        <p:nvSpPr>
          <p:cNvPr id="15" name="文本框 14">
            <a:extLst>
              <a:ext uri="{FF2B5EF4-FFF2-40B4-BE49-F238E27FC236}">
                <a16:creationId xmlns:a16="http://schemas.microsoft.com/office/drawing/2014/main" id="{4F6CF689-E0A3-BA92-DC9C-D8F826FB49EB}"/>
              </a:ext>
            </a:extLst>
          </p:cNvPr>
          <p:cNvSpPr txBox="1"/>
          <p:nvPr/>
        </p:nvSpPr>
        <p:spPr>
          <a:xfrm>
            <a:off x="641630" y="1603317"/>
            <a:ext cx="10712163" cy="953403"/>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000" dirty="0"/>
              <a:t>用户倾向于从功能等外部特性进行评价；</a:t>
            </a:r>
            <a:endParaRPr kumimoji="1" lang="en-US" altLang="zh-CN" sz="2000" dirty="0"/>
          </a:p>
          <a:p>
            <a:pPr marL="342900" indent="-342900">
              <a:lnSpc>
                <a:spcPct val="150000"/>
              </a:lnSpc>
              <a:buClr>
                <a:srgbClr val="C00000"/>
              </a:buClr>
              <a:buFont typeface="Wingdings" pitchFamily="2" charset="2"/>
              <a:buChar char="p"/>
            </a:pPr>
            <a:r>
              <a:rPr kumimoji="1" lang="zh-CN" altLang="en-US" sz="2000" dirty="0"/>
              <a:t>设计、编写和维护代码的人员倾向于考虑产品的内部特性。</a:t>
            </a:r>
            <a:endParaRPr kumimoji="1" lang="en-US" altLang="zh-CN" sz="2000" dirty="0"/>
          </a:p>
        </p:txBody>
      </p:sp>
      <p:sp>
        <p:nvSpPr>
          <p:cNvPr id="16" name="文本框 15">
            <a:extLst>
              <a:ext uri="{FF2B5EF4-FFF2-40B4-BE49-F238E27FC236}">
                <a16:creationId xmlns:a16="http://schemas.microsoft.com/office/drawing/2014/main" id="{6A297A85-805E-BFEA-F10E-0A4A0957E7E9}"/>
              </a:ext>
            </a:extLst>
          </p:cNvPr>
          <p:cNvSpPr txBox="1"/>
          <p:nvPr/>
        </p:nvSpPr>
        <p:spPr>
          <a:xfrm>
            <a:off x="641631" y="2807850"/>
            <a:ext cx="10712163" cy="400110"/>
          </a:xfrm>
          <a:prstGeom prst="rect">
            <a:avLst/>
          </a:prstGeom>
          <a:noFill/>
        </p:spPr>
        <p:txBody>
          <a:bodyPr wrap="square" rtlCol="0">
            <a:spAutoFit/>
          </a:bodyPr>
          <a:lstStyle/>
          <a:p>
            <a:r>
              <a:rPr kumimoji="1" lang="en-US" altLang="zh-CN" sz="2000" dirty="0">
                <a:solidFill>
                  <a:srgbClr val="0070C0"/>
                </a:solidFill>
              </a:rPr>
              <a:t>McCall</a:t>
            </a:r>
            <a:r>
              <a:rPr kumimoji="1" lang="zh-CN" altLang="en-US" sz="2000" dirty="0">
                <a:solidFill>
                  <a:srgbClr val="0070C0"/>
                </a:solidFill>
              </a:rPr>
              <a:t>的质量模型（</a:t>
            </a:r>
            <a:r>
              <a:rPr kumimoji="1" lang="en-US" altLang="zh-CN" sz="2000" dirty="0">
                <a:solidFill>
                  <a:srgbClr val="0070C0"/>
                </a:solidFill>
              </a:rPr>
              <a:t>1977</a:t>
            </a:r>
            <a:r>
              <a:rPr kumimoji="1" lang="zh-CN" altLang="en-US" sz="2000" dirty="0">
                <a:solidFill>
                  <a:srgbClr val="0070C0"/>
                </a:solidFill>
              </a:rPr>
              <a:t>）</a:t>
            </a:r>
            <a:endParaRPr kumimoji="1" lang="en-US" altLang="zh-CN" sz="2000" dirty="0">
              <a:solidFill>
                <a:srgbClr val="0070C0"/>
              </a:solidFill>
            </a:endParaRPr>
          </a:p>
        </p:txBody>
      </p:sp>
      <p:sp>
        <p:nvSpPr>
          <p:cNvPr id="23" name="文本框 22">
            <a:extLst>
              <a:ext uri="{FF2B5EF4-FFF2-40B4-BE49-F238E27FC236}">
                <a16:creationId xmlns:a16="http://schemas.microsoft.com/office/drawing/2014/main" id="{2CA906FD-ABE8-B660-D551-02FE32091875}"/>
              </a:ext>
            </a:extLst>
          </p:cNvPr>
          <p:cNvSpPr txBox="1"/>
          <p:nvPr/>
        </p:nvSpPr>
        <p:spPr>
          <a:xfrm>
            <a:off x="8862573" y="1766773"/>
            <a:ext cx="1447216" cy="2677656"/>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400" dirty="0"/>
              <a:t>可跟踪性</a:t>
            </a:r>
            <a:endParaRPr kumimoji="1" lang="en-US" altLang="zh-CN" sz="1400" dirty="0"/>
          </a:p>
          <a:p>
            <a:pPr marL="285750" indent="-285750">
              <a:buFont typeface="Arial" panose="020B0604020202020204" pitchFamily="34" charset="0"/>
              <a:buChar char="•"/>
            </a:pPr>
            <a:r>
              <a:rPr kumimoji="1" lang="zh-CN" altLang="en-US" sz="1400" dirty="0"/>
              <a:t>完备性</a:t>
            </a:r>
            <a:endParaRPr kumimoji="1" lang="en-US" altLang="zh-CN" sz="1400" dirty="0"/>
          </a:p>
          <a:p>
            <a:pPr marL="285750" indent="-285750">
              <a:buFont typeface="Arial" panose="020B0604020202020204" pitchFamily="34" charset="0"/>
              <a:buChar char="•"/>
            </a:pPr>
            <a:r>
              <a:rPr kumimoji="1" lang="zh-CN" altLang="en-US" sz="1400" dirty="0"/>
              <a:t>一致性</a:t>
            </a:r>
            <a:endParaRPr kumimoji="1" lang="en-US" altLang="zh-CN" sz="1400" dirty="0"/>
          </a:p>
          <a:p>
            <a:pPr marL="285750" indent="-285750">
              <a:buFont typeface="Arial" panose="020B0604020202020204" pitchFamily="34" charset="0"/>
              <a:buChar char="•"/>
            </a:pPr>
            <a:r>
              <a:rPr kumimoji="1" lang="zh-CN" altLang="en-US" sz="1400" dirty="0"/>
              <a:t>精确性</a:t>
            </a:r>
            <a:endParaRPr kumimoji="1" lang="en-US" altLang="zh-CN" sz="1400" dirty="0"/>
          </a:p>
          <a:p>
            <a:pPr marL="285750" indent="-285750">
              <a:buFont typeface="Arial" panose="020B0604020202020204" pitchFamily="34" charset="0"/>
              <a:buChar char="•"/>
            </a:pPr>
            <a:r>
              <a:rPr kumimoji="1" lang="zh-CN" altLang="en-US" sz="1400" dirty="0"/>
              <a:t>容错性</a:t>
            </a:r>
            <a:endParaRPr kumimoji="1" lang="en-US" altLang="zh-CN" sz="1400" dirty="0"/>
          </a:p>
          <a:p>
            <a:pPr marL="285750" indent="-285750">
              <a:buFont typeface="Arial" panose="020B0604020202020204" pitchFamily="34" charset="0"/>
              <a:buChar char="•"/>
            </a:pPr>
            <a:r>
              <a:rPr kumimoji="1" lang="zh-CN" altLang="en-US" sz="1400" dirty="0"/>
              <a:t>执行有效性</a:t>
            </a:r>
            <a:endParaRPr kumimoji="1" lang="en-US" altLang="zh-CN" sz="1400" dirty="0"/>
          </a:p>
          <a:p>
            <a:pPr marL="285750" indent="-285750">
              <a:buFont typeface="Arial" panose="020B0604020202020204" pitchFamily="34" charset="0"/>
              <a:buChar char="•"/>
            </a:pPr>
            <a:r>
              <a:rPr kumimoji="1" lang="zh-CN" altLang="en-US" sz="1400" dirty="0"/>
              <a:t>存储有效性</a:t>
            </a:r>
            <a:endParaRPr kumimoji="1" lang="en-US" altLang="zh-CN" sz="1400" dirty="0"/>
          </a:p>
          <a:p>
            <a:pPr marL="285750" indent="-285750">
              <a:buFont typeface="Arial" panose="020B0604020202020204" pitchFamily="34" charset="0"/>
              <a:buChar char="•"/>
            </a:pPr>
            <a:r>
              <a:rPr kumimoji="1" lang="zh-CN" altLang="en-US" sz="1400" dirty="0"/>
              <a:t>访问控制</a:t>
            </a:r>
            <a:endParaRPr kumimoji="1" lang="en-US" altLang="zh-CN" sz="1400" dirty="0"/>
          </a:p>
          <a:p>
            <a:pPr marL="285750" indent="-285750">
              <a:buFont typeface="Arial" panose="020B0604020202020204" pitchFamily="34" charset="0"/>
              <a:buChar char="•"/>
            </a:pPr>
            <a:r>
              <a:rPr kumimoji="1" lang="zh-CN" altLang="en-US" sz="1400" dirty="0"/>
              <a:t>访问审计</a:t>
            </a:r>
            <a:endParaRPr kumimoji="1" lang="en-US" altLang="zh-CN" sz="1400" dirty="0"/>
          </a:p>
          <a:p>
            <a:pPr marL="285750" indent="-285750">
              <a:buFont typeface="Arial" panose="020B0604020202020204" pitchFamily="34" charset="0"/>
              <a:buChar char="•"/>
            </a:pPr>
            <a:r>
              <a:rPr kumimoji="1" lang="zh-CN" altLang="en-US" sz="1400" dirty="0"/>
              <a:t>可操作性</a:t>
            </a:r>
            <a:endParaRPr kumimoji="1" lang="en-US" altLang="zh-CN" sz="1400" dirty="0"/>
          </a:p>
          <a:p>
            <a:pPr marL="285750" indent="-285750">
              <a:buFont typeface="Arial" panose="020B0604020202020204" pitchFamily="34" charset="0"/>
              <a:buChar char="•"/>
            </a:pPr>
            <a:r>
              <a:rPr kumimoji="1" lang="zh-CN" altLang="en-US" sz="1400" dirty="0"/>
              <a:t>培训</a:t>
            </a:r>
            <a:endParaRPr kumimoji="1" lang="en-US" altLang="zh-CN" sz="1400" dirty="0"/>
          </a:p>
          <a:p>
            <a:pPr marL="285750" indent="-285750">
              <a:buFont typeface="Arial" panose="020B0604020202020204" pitchFamily="34" charset="0"/>
              <a:buChar char="•"/>
            </a:pPr>
            <a:r>
              <a:rPr kumimoji="1" lang="zh-CN" altLang="en-US" sz="1400" dirty="0"/>
              <a:t>通信性</a:t>
            </a:r>
          </a:p>
        </p:txBody>
      </p:sp>
      <p:sp>
        <p:nvSpPr>
          <p:cNvPr id="33" name="平行四边形 32">
            <a:extLst>
              <a:ext uri="{FF2B5EF4-FFF2-40B4-BE49-F238E27FC236}">
                <a16:creationId xmlns:a16="http://schemas.microsoft.com/office/drawing/2014/main" id="{0F02DFA5-34F0-280E-F736-CEAA714D8E39}"/>
              </a:ext>
            </a:extLst>
          </p:cNvPr>
          <p:cNvSpPr>
            <a:spLocks/>
          </p:cNvSpPr>
          <p:nvPr/>
        </p:nvSpPr>
        <p:spPr>
          <a:xfrm>
            <a:off x="5194766" y="4818402"/>
            <a:ext cx="1631578" cy="990607"/>
          </a:xfrm>
          <a:prstGeom prst="parallelogram">
            <a:avLst>
              <a:gd name="adj" fmla="val 55769"/>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zh-CN" altLang="en-US"/>
          </a:p>
        </p:txBody>
      </p:sp>
      <p:sp>
        <p:nvSpPr>
          <p:cNvPr id="34" name="平行四边形 33">
            <a:extLst>
              <a:ext uri="{FF2B5EF4-FFF2-40B4-BE49-F238E27FC236}">
                <a16:creationId xmlns:a16="http://schemas.microsoft.com/office/drawing/2014/main" id="{0A576E35-A1CE-47FB-6803-AD3E7BF02CB3}"/>
              </a:ext>
            </a:extLst>
          </p:cNvPr>
          <p:cNvSpPr>
            <a:spLocks/>
          </p:cNvSpPr>
          <p:nvPr/>
        </p:nvSpPr>
        <p:spPr>
          <a:xfrm rot="14484685">
            <a:off x="5204262" y="3728827"/>
            <a:ext cx="1631578" cy="990607"/>
          </a:xfrm>
          <a:prstGeom prst="parallelogram">
            <a:avLst>
              <a:gd name="adj" fmla="val 55769"/>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5" name="平行四边形 34">
            <a:extLst>
              <a:ext uri="{FF2B5EF4-FFF2-40B4-BE49-F238E27FC236}">
                <a16:creationId xmlns:a16="http://schemas.microsoft.com/office/drawing/2014/main" id="{0F02DFA5-34F0-280E-F736-CEAA714D8E39}"/>
              </a:ext>
            </a:extLst>
          </p:cNvPr>
          <p:cNvSpPr>
            <a:spLocks/>
          </p:cNvSpPr>
          <p:nvPr/>
        </p:nvSpPr>
        <p:spPr>
          <a:xfrm rot="18124688">
            <a:off x="4276387" y="4248222"/>
            <a:ext cx="1631578" cy="990607"/>
          </a:xfrm>
          <a:prstGeom prst="parallelogram">
            <a:avLst>
              <a:gd name="adj" fmla="val 55769"/>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6" name="文本框 35">
            <a:extLst>
              <a:ext uri="{FF2B5EF4-FFF2-40B4-BE49-F238E27FC236}">
                <a16:creationId xmlns:a16="http://schemas.microsoft.com/office/drawing/2014/main" id="{6DA84455-C9B4-0B67-1C99-3A653C2E7EC6}"/>
              </a:ext>
            </a:extLst>
          </p:cNvPr>
          <p:cNvSpPr txBox="1"/>
          <p:nvPr/>
        </p:nvSpPr>
        <p:spPr>
          <a:xfrm>
            <a:off x="4538178" y="4579111"/>
            <a:ext cx="1107996" cy="369332"/>
          </a:xfrm>
          <a:prstGeom prst="rect">
            <a:avLst/>
          </a:prstGeom>
          <a:noFill/>
        </p:spPr>
        <p:txBody>
          <a:bodyPr wrap="none" rtlCol="0">
            <a:spAutoFit/>
          </a:bodyPr>
          <a:lstStyle/>
          <a:p>
            <a:r>
              <a:rPr kumimoji="1" lang="zh-CN" altLang="en-US" b="1" dirty="0">
                <a:solidFill>
                  <a:schemeClr val="bg1"/>
                </a:solidFill>
              </a:rPr>
              <a:t>产品修改</a:t>
            </a:r>
          </a:p>
        </p:txBody>
      </p:sp>
      <p:sp>
        <p:nvSpPr>
          <p:cNvPr id="38" name="文本框 37">
            <a:extLst>
              <a:ext uri="{FF2B5EF4-FFF2-40B4-BE49-F238E27FC236}">
                <a16:creationId xmlns:a16="http://schemas.microsoft.com/office/drawing/2014/main" id="{694A93A2-AE3C-DD56-568B-765D301B29CD}"/>
              </a:ext>
            </a:extLst>
          </p:cNvPr>
          <p:cNvSpPr txBox="1"/>
          <p:nvPr/>
        </p:nvSpPr>
        <p:spPr>
          <a:xfrm>
            <a:off x="5493697" y="4050150"/>
            <a:ext cx="1107996" cy="369332"/>
          </a:xfrm>
          <a:prstGeom prst="rect">
            <a:avLst/>
          </a:prstGeom>
          <a:noFill/>
        </p:spPr>
        <p:txBody>
          <a:bodyPr wrap="none" rtlCol="0">
            <a:spAutoFit/>
          </a:bodyPr>
          <a:lstStyle/>
          <a:p>
            <a:r>
              <a:rPr kumimoji="1" lang="zh-CN" altLang="en-US" b="1" dirty="0">
                <a:solidFill>
                  <a:schemeClr val="bg1"/>
                </a:solidFill>
              </a:rPr>
              <a:t>产品运行</a:t>
            </a:r>
          </a:p>
        </p:txBody>
      </p:sp>
      <p:sp>
        <p:nvSpPr>
          <p:cNvPr id="39" name="文本框 35">
            <a:extLst>
              <a:ext uri="{FF2B5EF4-FFF2-40B4-BE49-F238E27FC236}">
                <a16:creationId xmlns:a16="http://schemas.microsoft.com/office/drawing/2014/main" id="{6DA84455-C9B4-0B67-1C99-3A653C2E7EC6}"/>
              </a:ext>
            </a:extLst>
          </p:cNvPr>
          <p:cNvSpPr txBox="1"/>
          <p:nvPr/>
        </p:nvSpPr>
        <p:spPr>
          <a:xfrm>
            <a:off x="5493697" y="5111899"/>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b="1" dirty="0">
                <a:solidFill>
                  <a:schemeClr val="bg1"/>
                </a:solidFill>
              </a:rPr>
              <a:t>产品变迁</a:t>
            </a:r>
          </a:p>
        </p:txBody>
      </p:sp>
      <p:sp>
        <p:nvSpPr>
          <p:cNvPr id="40" name="文本框 39">
            <a:extLst>
              <a:ext uri="{FF2B5EF4-FFF2-40B4-BE49-F238E27FC236}">
                <a16:creationId xmlns:a16="http://schemas.microsoft.com/office/drawing/2014/main" id="{E273298E-3DF2-CA0C-EE25-61725F2A862E}"/>
              </a:ext>
            </a:extLst>
          </p:cNvPr>
          <p:cNvSpPr txBox="1"/>
          <p:nvPr/>
        </p:nvSpPr>
        <p:spPr>
          <a:xfrm>
            <a:off x="7351058" y="3092268"/>
            <a:ext cx="1088760" cy="1323439"/>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600" dirty="0"/>
              <a:t>正确性</a:t>
            </a:r>
            <a:endParaRPr kumimoji="1" lang="en-US" altLang="zh-CN" sz="1600" dirty="0"/>
          </a:p>
          <a:p>
            <a:pPr marL="285750" indent="-285750">
              <a:buFont typeface="Arial" panose="020B0604020202020204" pitchFamily="34" charset="0"/>
              <a:buChar char="•"/>
            </a:pPr>
            <a:r>
              <a:rPr kumimoji="1" lang="zh-CN" altLang="en-US" sz="1600" dirty="0"/>
              <a:t>可靠性</a:t>
            </a:r>
            <a:endParaRPr kumimoji="1" lang="en-US" altLang="zh-CN" sz="1600" dirty="0"/>
          </a:p>
          <a:p>
            <a:pPr marL="285750" indent="-285750">
              <a:buFont typeface="Arial" panose="020B0604020202020204" pitchFamily="34" charset="0"/>
              <a:buChar char="•"/>
            </a:pPr>
            <a:r>
              <a:rPr kumimoji="1" lang="zh-CN" altLang="en-US" sz="1600" dirty="0"/>
              <a:t>有效性</a:t>
            </a:r>
            <a:endParaRPr kumimoji="1" lang="en-US" altLang="zh-CN" sz="1600" dirty="0"/>
          </a:p>
          <a:p>
            <a:pPr marL="285750" indent="-285750">
              <a:buFont typeface="Arial" panose="020B0604020202020204" pitchFamily="34" charset="0"/>
              <a:buChar char="•"/>
            </a:pPr>
            <a:r>
              <a:rPr kumimoji="1" lang="zh-CN" altLang="en-US" sz="1600" dirty="0"/>
              <a:t>完整性</a:t>
            </a:r>
            <a:endParaRPr kumimoji="1" lang="en-US" altLang="zh-CN" sz="1600" dirty="0"/>
          </a:p>
          <a:p>
            <a:pPr marL="285750" indent="-285750">
              <a:buFont typeface="Arial" panose="020B0604020202020204" pitchFamily="34" charset="0"/>
              <a:buChar char="•"/>
            </a:pPr>
            <a:r>
              <a:rPr kumimoji="1" lang="zh-CN" altLang="en-US" sz="1600" dirty="0"/>
              <a:t>易用性</a:t>
            </a:r>
          </a:p>
        </p:txBody>
      </p:sp>
      <p:cxnSp>
        <p:nvCxnSpPr>
          <p:cNvPr id="42" name="直线连接符 41">
            <a:extLst>
              <a:ext uri="{FF2B5EF4-FFF2-40B4-BE49-F238E27FC236}">
                <a16:creationId xmlns:a16="http://schemas.microsoft.com/office/drawing/2014/main" id="{621E03AE-9B91-9E23-023D-F83AA4DEAC1D}"/>
              </a:ext>
            </a:extLst>
          </p:cNvPr>
          <p:cNvCxnSpPr/>
          <p:nvPr/>
        </p:nvCxnSpPr>
        <p:spPr>
          <a:xfrm flipH="1">
            <a:off x="6312076" y="4050150"/>
            <a:ext cx="1038983" cy="0"/>
          </a:xfrm>
          <a:prstGeom prst="line">
            <a:avLst/>
          </a:prstGeom>
          <a:ln>
            <a:tailEnd type="oval"/>
          </a:ln>
        </p:spPr>
        <p:style>
          <a:lnRef idx="2">
            <a:schemeClr val="accent4"/>
          </a:lnRef>
          <a:fillRef idx="0">
            <a:schemeClr val="accent4"/>
          </a:fillRef>
          <a:effectRef idx="1">
            <a:schemeClr val="accent4"/>
          </a:effectRef>
          <a:fontRef idx="minor">
            <a:schemeClr val="tx1"/>
          </a:fontRef>
        </p:style>
      </p:cxnSp>
      <p:sp>
        <p:nvSpPr>
          <p:cNvPr id="43" name="文本框 42">
            <a:extLst>
              <a:ext uri="{FF2B5EF4-FFF2-40B4-BE49-F238E27FC236}">
                <a16:creationId xmlns:a16="http://schemas.microsoft.com/office/drawing/2014/main" id="{B44FE179-E028-D954-D792-23204EA57F09}"/>
              </a:ext>
            </a:extLst>
          </p:cNvPr>
          <p:cNvSpPr txBox="1"/>
          <p:nvPr/>
        </p:nvSpPr>
        <p:spPr>
          <a:xfrm>
            <a:off x="2856816" y="3748114"/>
            <a:ext cx="1293944" cy="830997"/>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600" dirty="0"/>
              <a:t>可维护性</a:t>
            </a:r>
            <a:endParaRPr kumimoji="1" lang="en-US" altLang="zh-CN" sz="1600" dirty="0"/>
          </a:p>
          <a:p>
            <a:pPr marL="285750" indent="-285750">
              <a:buFont typeface="Arial" panose="020B0604020202020204" pitchFamily="34" charset="0"/>
              <a:buChar char="•"/>
            </a:pPr>
            <a:r>
              <a:rPr kumimoji="1" lang="zh-CN" altLang="en-US" sz="1600" dirty="0"/>
              <a:t>可测试性</a:t>
            </a:r>
            <a:endParaRPr kumimoji="1" lang="en-US" altLang="zh-CN" sz="1600" dirty="0"/>
          </a:p>
          <a:p>
            <a:pPr marL="285750" indent="-285750">
              <a:buFont typeface="Arial" panose="020B0604020202020204" pitchFamily="34" charset="0"/>
              <a:buChar char="•"/>
            </a:pPr>
            <a:r>
              <a:rPr kumimoji="1" lang="zh-CN" altLang="en-US" sz="1600" dirty="0"/>
              <a:t>灵活性</a:t>
            </a:r>
          </a:p>
        </p:txBody>
      </p:sp>
      <p:cxnSp>
        <p:nvCxnSpPr>
          <p:cNvPr id="44" name="直线连接符 43">
            <a:extLst>
              <a:ext uri="{FF2B5EF4-FFF2-40B4-BE49-F238E27FC236}">
                <a16:creationId xmlns:a16="http://schemas.microsoft.com/office/drawing/2014/main" id="{0FABE21E-F477-BE4B-D5EF-C1AC830B9ADE}"/>
              </a:ext>
            </a:extLst>
          </p:cNvPr>
          <p:cNvCxnSpPr>
            <a:cxnSpLocks/>
          </p:cNvCxnSpPr>
          <p:nvPr/>
        </p:nvCxnSpPr>
        <p:spPr>
          <a:xfrm>
            <a:off x="4150760" y="4034106"/>
            <a:ext cx="941416" cy="0"/>
          </a:xfrm>
          <a:prstGeom prst="line">
            <a:avLst/>
          </a:prstGeom>
          <a:ln>
            <a:tailEnd type="oval"/>
          </a:ln>
        </p:spPr>
        <p:style>
          <a:lnRef idx="2">
            <a:schemeClr val="accent5"/>
          </a:lnRef>
          <a:fillRef idx="0">
            <a:schemeClr val="accent5"/>
          </a:fillRef>
          <a:effectRef idx="1">
            <a:schemeClr val="accent5"/>
          </a:effectRef>
          <a:fontRef idx="minor">
            <a:schemeClr val="tx1"/>
          </a:fontRef>
        </p:style>
      </p:cxnSp>
      <p:sp>
        <p:nvSpPr>
          <p:cNvPr id="49" name="文本框 48">
            <a:extLst>
              <a:ext uri="{FF2B5EF4-FFF2-40B4-BE49-F238E27FC236}">
                <a16:creationId xmlns:a16="http://schemas.microsoft.com/office/drawing/2014/main" id="{45E72C4C-55FD-B429-E69B-F396722928DF}"/>
              </a:ext>
            </a:extLst>
          </p:cNvPr>
          <p:cNvSpPr txBox="1"/>
          <p:nvPr/>
        </p:nvSpPr>
        <p:spPr>
          <a:xfrm>
            <a:off x="1546420" y="3748114"/>
            <a:ext cx="1447216" cy="160043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400" dirty="0"/>
              <a:t>简单性</a:t>
            </a:r>
            <a:endParaRPr kumimoji="1" lang="en-US" altLang="zh-CN" sz="1400" dirty="0"/>
          </a:p>
          <a:p>
            <a:pPr marL="285750" indent="-285750">
              <a:buFont typeface="Arial" panose="020B0604020202020204" pitchFamily="34" charset="0"/>
              <a:buChar char="•"/>
            </a:pPr>
            <a:r>
              <a:rPr kumimoji="1" lang="zh-CN" altLang="en-US" sz="1400" dirty="0"/>
              <a:t>简洁性</a:t>
            </a:r>
            <a:endParaRPr kumimoji="1" lang="en-US" altLang="zh-CN" sz="1400" dirty="0"/>
          </a:p>
          <a:p>
            <a:pPr marL="285750" indent="-285750">
              <a:buFont typeface="Arial" panose="020B0604020202020204" pitchFamily="34" charset="0"/>
              <a:buChar char="•"/>
            </a:pPr>
            <a:r>
              <a:rPr kumimoji="1" lang="zh-CN" altLang="en-US" sz="1400" dirty="0"/>
              <a:t>仪器使用</a:t>
            </a:r>
            <a:endParaRPr kumimoji="1" lang="en-US" altLang="zh-CN" sz="1400" dirty="0"/>
          </a:p>
          <a:p>
            <a:pPr marL="285750" indent="-285750">
              <a:buFont typeface="Arial" panose="020B0604020202020204" pitchFamily="34" charset="0"/>
              <a:buChar char="•"/>
            </a:pPr>
            <a:r>
              <a:rPr kumimoji="1" lang="zh-CN" altLang="en-US" sz="1400" dirty="0"/>
              <a:t>自描述性</a:t>
            </a:r>
            <a:endParaRPr kumimoji="1" lang="en-US" altLang="zh-CN" sz="1400" dirty="0"/>
          </a:p>
          <a:p>
            <a:pPr marL="285750" indent="-285750">
              <a:buFont typeface="Arial" panose="020B0604020202020204" pitchFamily="34" charset="0"/>
              <a:buChar char="•"/>
            </a:pPr>
            <a:r>
              <a:rPr kumimoji="1" lang="zh-CN" altLang="en-US" sz="1400" dirty="0"/>
              <a:t>可扩展性</a:t>
            </a:r>
            <a:endParaRPr kumimoji="1" lang="en-US" altLang="zh-CN" sz="1400" dirty="0"/>
          </a:p>
          <a:p>
            <a:pPr marL="285750" indent="-285750">
              <a:buFont typeface="Arial" panose="020B0604020202020204" pitchFamily="34" charset="0"/>
              <a:buChar char="•"/>
            </a:pPr>
            <a:r>
              <a:rPr kumimoji="1" lang="zh-CN" altLang="en-US" sz="1400" dirty="0"/>
              <a:t>通用性</a:t>
            </a:r>
            <a:endParaRPr kumimoji="1" lang="en-US" altLang="zh-CN" sz="1400" dirty="0"/>
          </a:p>
          <a:p>
            <a:pPr marL="285750" indent="-285750">
              <a:buFont typeface="Arial" panose="020B0604020202020204" pitchFamily="34" charset="0"/>
              <a:buChar char="•"/>
            </a:pPr>
            <a:r>
              <a:rPr kumimoji="1" lang="zh-CN" altLang="en-US" sz="1400" dirty="0"/>
              <a:t>模块化</a:t>
            </a:r>
            <a:endParaRPr kumimoji="1" lang="en-US" altLang="zh-CN" sz="1400" dirty="0"/>
          </a:p>
        </p:txBody>
      </p:sp>
      <p:sp>
        <p:nvSpPr>
          <p:cNvPr id="50" name="文本框 49">
            <a:extLst>
              <a:ext uri="{FF2B5EF4-FFF2-40B4-BE49-F238E27FC236}">
                <a16:creationId xmlns:a16="http://schemas.microsoft.com/office/drawing/2014/main" id="{CF01613B-928B-6AAA-7A98-864D721CACB9}"/>
              </a:ext>
            </a:extLst>
          </p:cNvPr>
          <p:cNvSpPr txBox="1"/>
          <p:nvPr/>
        </p:nvSpPr>
        <p:spPr>
          <a:xfrm>
            <a:off x="7358528" y="5334145"/>
            <a:ext cx="1293944" cy="830997"/>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600" dirty="0"/>
              <a:t>可移植性</a:t>
            </a:r>
            <a:endParaRPr kumimoji="1" lang="en-US" altLang="zh-CN" sz="1600" dirty="0"/>
          </a:p>
          <a:p>
            <a:pPr marL="285750" indent="-285750">
              <a:buFont typeface="Arial" panose="020B0604020202020204" pitchFamily="34" charset="0"/>
              <a:buChar char="•"/>
            </a:pPr>
            <a:r>
              <a:rPr kumimoji="1" lang="zh-CN" altLang="en-US" sz="1600" dirty="0"/>
              <a:t>可复用性</a:t>
            </a:r>
            <a:endParaRPr kumimoji="1" lang="en-US" altLang="zh-CN" sz="1600" dirty="0"/>
          </a:p>
          <a:p>
            <a:pPr marL="285750" indent="-285750">
              <a:buFont typeface="Arial" panose="020B0604020202020204" pitchFamily="34" charset="0"/>
              <a:buChar char="•"/>
            </a:pPr>
            <a:r>
              <a:rPr kumimoji="1" lang="zh-CN" altLang="en-US" sz="1600" dirty="0"/>
              <a:t>互操作性</a:t>
            </a:r>
          </a:p>
        </p:txBody>
      </p:sp>
      <p:sp>
        <p:nvSpPr>
          <p:cNvPr id="51" name="文本框 50">
            <a:extLst>
              <a:ext uri="{FF2B5EF4-FFF2-40B4-BE49-F238E27FC236}">
                <a16:creationId xmlns:a16="http://schemas.microsoft.com/office/drawing/2014/main" id="{D24F6605-270C-9FB9-9680-E8D45AEDCAF2}"/>
              </a:ext>
            </a:extLst>
          </p:cNvPr>
          <p:cNvSpPr txBox="1"/>
          <p:nvPr/>
        </p:nvSpPr>
        <p:spPr>
          <a:xfrm>
            <a:off x="8862573" y="4810119"/>
            <a:ext cx="1783007" cy="138499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400" dirty="0"/>
              <a:t>通用性</a:t>
            </a:r>
            <a:endParaRPr kumimoji="1" lang="en-US" altLang="zh-CN" sz="1400" dirty="0"/>
          </a:p>
          <a:p>
            <a:pPr marL="285750" indent="-285750">
              <a:buFont typeface="Arial" panose="020B0604020202020204" pitchFamily="34" charset="0"/>
              <a:buChar char="•"/>
            </a:pPr>
            <a:r>
              <a:rPr kumimoji="1" lang="zh-CN" altLang="en-US" sz="1400" dirty="0"/>
              <a:t>模块化</a:t>
            </a:r>
            <a:endParaRPr kumimoji="1" lang="en-US" altLang="zh-CN" sz="1400" dirty="0"/>
          </a:p>
          <a:p>
            <a:pPr marL="285750" indent="-285750">
              <a:buFont typeface="Arial" panose="020B0604020202020204" pitchFamily="34" charset="0"/>
              <a:buChar char="•"/>
            </a:pPr>
            <a:r>
              <a:rPr kumimoji="1" lang="zh-CN" altLang="en-US" sz="1400" dirty="0"/>
              <a:t>软件系统独立性</a:t>
            </a:r>
            <a:endParaRPr kumimoji="1" lang="en-US" altLang="zh-CN" sz="1400" dirty="0"/>
          </a:p>
          <a:p>
            <a:pPr marL="285750" indent="-285750">
              <a:buFont typeface="Arial" panose="020B0604020202020204" pitchFamily="34" charset="0"/>
              <a:buChar char="•"/>
            </a:pPr>
            <a:r>
              <a:rPr kumimoji="1" lang="zh-CN" altLang="en-US" sz="1400" dirty="0"/>
              <a:t>机器独立性</a:t>
            </a:r>
            <a:endParaRPr kumimoji="1" lang="en-US" altLang="zh-CN" sz="1400" dirty="0"/>
          </a:p>
          <a:p>
            <a:pPr marL="285750" indent="-285750">
              <a:buFont typeface="Arial" panose="020B0604020202020204" pitchFamily="34" charset="0"/>
              <a:buChar char="•"/>
            </a:pPr>
            <a:r>
              <a:rPr kumimoji="1" lang="zh-CN" altLang="en-US" sz="1400" dirty="0"/>
              <a:t>通信共性</a:t>
            </a:r>
            <a:endParaRPr kumimoji="1" lang="en-US" altLang="zh-CN" sz="1400" dirty="0"/>
          </a:p>
          <a:p>
            <a:pPr marL="285750" indent="-285750">
              <a:buFont typeface="Arial" panose="020B0604020202020204" pitchFamily="34" charset="0"/>
              <a:buChar char="•"/>
            </a:pPr>
            <a:r>
              <a:rPr kumimoji="1" lang="zh-CN" altLang="en-US" sz="1400" dirty="0"/>
              <a:t>数据共性</a:t>
            </a:r>
            <a:endParaRPr kumimoji="1" lang="en-US" altLang="zh-CN" sz="1400" dirty="0"/>
          </a:p>
        </p:txBody>
      </p:sp>
      <p:cxnSp>
        <p:nvCxnSpPr>
          <p:cNvPr id="52" name="直线连接符 51">
            <a:extLst>
              <a:ext uri="{FF2B5EF4-FFF2-40B4-BE49-F238E27FC236}">
                <a16:creationId xmlns:a16="http://schemas.microsoft.com/office/drawing/2014/main" id="{D3CD599D-F67C-0CF5-0401-4602D3F48F4A}"/>
              </a:ext>
            </a:extLst>
          </p:cNvPr>
          <p:cNvCxnSpPr/>
          <p:nvPr/>
        </p:nvCxnSpPr>
        <p:spPr>
          <a:xfrm flipH="1">
            <a:off x="6231393" y="5592079"/>
            <a:ext cx="1038983" cy="0"/>
          </a:xfrm>
          <a:prstGeom prst="line">
            <a:avLst/>
          </a:prstGeom>
          <a:ln>
            <a:tailEnd type="ova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043291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0F969-824D-FA8D-F398-A3C60146635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35C48FA-AF44-2D62-4851-762637F6C1D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01C00E0-7771-720D-4E31-326C8D88397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C9AE5E2-4978-6F5D-8AAF-BC0465E8879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传统开发 </a:t>
            </a:r>
            <a:r>
              <a:rPr kumimoji="1" lang="en-US" altLang="zh-CN" sz="4000" dirty="0">
                <a:latin typeface="Microsoft YaHei" panose="020B0503020204020204" pitchFamily="34" charset="-122"/>
                <a:ea typeface="Microsoft YaHei" panose="020B0503020204020204" pitchFamily="34" charset="-122"/>
              </a:rPr>
              <a:t>vs.</a:t>
            </a:r>
            <a:r>
              <a:rPr kumimoji="1" lang="zh-CN" altLang="en-US" sz="4000" dirty="0">
                <a:latin typeface="Microsoft YaHei" panose="020B0503020204020204" pitchFamily="34" charset="-122"/>
                <a:ea typeface="Microsoft YaHei" panose="020B0503020204020204" pitchFamily="34" charset="-122"/>
              </a:rPr>
              <a:t> 敏捷开发</a:t>
            </a:r>
          </a:p>
        </p:txBody>
      </p:sp>
      <p:sp>
        <p:nvSpPr>
          <p:cNvPr id="5" name="日期占位符 4">
            <a:extLst>
              <a:ext uri="{FF2B5EF4-FFF2-40B4-BE49-F238E27FC236}">
                <a16:creationId xmlns:a16="http://schemas.microsoft.com/office/drawing/2014/main" id="{FB5DB872-8D0A-1E21-0309-BEEF1D789C7B}"/>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F68B8F9C-046D-4582-BE11-B13EF7024AA4}"/>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D1BD2FA8-2805-97B7-C6F7-9F88FD0B285F}"/>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6DE254C1-2764-F004-90BB-B3D07010DA33}"/>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矩形 7">
            <a:extLst>
              <a:ext uri="{FF2B5EF4-FFF2-40B4-BE49-F238E27FC236}">
                <a16:creationId xmlns:a16="http://schemas.microsoft.com/office/drawing/2014/main" id="{DC118CFC-B610-85B3-E1B0-E01CEBFDADF1}"/>
              </a:ext>
            </a:extLst>
          </p:cNvPr>
          <p:cNvSpPr/>
          <p:nvPr/>
        </p:nvSpPr>
        <p:spPr>
          <a:xfrm>
            <a:off x="2947386" y="1960824"/>
            <a:ext cx="2823099" cy="4705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2000" dirty="0"/>
              <a:t>需求</a:t>
            </a:r>
          </a:p>
        </p:txBody>
      </p:sp>
      <p:sp>
        <p:nvSpPr>
          <p:cNvPr id="11" name="提取 10">
            <a:extLst>
              <a:ext uri="{FF2B5EF4-FFF2-40B4-BE49-F238E27FC236}">
                <a16:creationId xmlns:a16="http://schemas.microsoft.com/office/drawing/2014/main" id="{3DB5537C-6E38-D583-51F4-6E8E6C459D33}"/>
              </a:ext>
            </a:extLst>
          </p:cNvPr>
          <p:cNvSpPr/>
          <p:nvPr/>
        </p:nvSpPr>
        <p:spPr>
          <a:xfrm>
            <a:off x="2947385" y="2664797"/>
            <a:ext cx="2823099" cy="1710754"/>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2000" dirty="0"/>
              <a:t>计划驱动</a:t>
            </a:r>
          </a:p>
        </p:txBody>
      </p:sp>
      <p:sp>
        <p:nvSpPr>
          <p:cNvPr id="12" name="矩形 11">
            <a:extLst>
              <a:ext uri="{FF2B5EF4-FFF2-40B4-BE49-F238E27FC236}">
                <a16:creationId xmlns:a16="http://schemas.microsoft.com/office/drawing/2014/main" id="{BB01BA2C-A3F0-E71F-621D-3BBA7BBA5850}"/>
              </a:ext>
            </a:extLst>
          </p:cNvPr>
          <p:cNvSpPr/>
          <p:nvPr/>
        </p:nvSpPr>
        <p:spPr>
          <a:xfrm>
            <a:off x="2947386" y="4749892"/>
            <a:ext cx="1411550" cy="4705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2000" dirty="0"/>
              <a:t>资源</a:t>
            </a:r>
          </a:p>
        </p:txBody>
      </p:sp>
      <p:sp>
        <p:nvSpPr>
          <p:cNvPr id="13" name="矩形 12">
            <a:extLst>
              <a:ext uri="{FF2B5EF4-FFF2-40B4-BE49-F238E27FC236}">
                <a16:creationId xmlns:a16="http://schemas.microsoft.com/office/drawing/2014/main" id="{16D3710C-693A-022B-1B33-EDC90483976C}"/>
              </a:ext>
            </a:extLst>
          </p:cNvPr>
          <p:cNvSpPr/>
          <p:nvPr/>
        </p:nvSpPr>
        <p:spPr>
          <a:xfrm>
            <a:off x="4358934" y="4749892"/>
            <a:ext cx="1411550" cy="4705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2000" dirty="0"/>
              <a:t>时间</a:t>
            </a:r>
          </a:p>
        </p:txBody>
      </p:sp>
      <p:sp>
        <p:nvSpPr>
          <p:cNvPr id="14" name="矩形 13">
            <a:extLst>
              <a:ext uri="{FF2B5EF4-FFF2-40B4-BE49-F238E27FC236}">
                <a16:creationId xmlns:a16="http://schemas.microsoft.com/office/drawing/2014/main" id="{2C9CB977-AF26-DA4A-7081-158372ADE88C}"/>
              </a:ext>
            </a:extLst>
          </p:cNvPr>
          <p:cNvSpPr/>
          <p:nvPr/>
        </p:nvSpPr>
        <p:spPr>
          <a:xfrm>
            <a:off x="6002782" y="4749892"/>
            <a:ext cx="2823099" cy="4705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2000" dirty="0"/>
              <a:t>特性</a:t>
            </a:r>
          </a:p>
        </p:txBody>
      </p:sp>
      <p:sp>
        <p:nvSpPr>
          <p:cNvPr id="15" name="矩形 14">
            <a:extLst>
              <a:ext uri="{FF2B5EF4-FFF2-40B4-BE49-F238E27FC236}">
                <a16:creationId xmlns:a16="http://schemas.microsoft.com/office/drawing/2014/main" id="{DBB5DA93-B677-6D47-C93D-6C251BE7A108}"/>
              </a:ext>
            </a:extLst>
          </p:cNvPr>
          <p:cNvSpPr/>
          <p:nvPr/>
        </p:nvSpPr>
        <p:spPr>
          <a:xfrm>
            <a:off x="6002784" y="1960824"/>
            <a:ext cx="1411550" cy="4705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2000" dirty="0"/>
              <a:t>资源</a:t>
            </a:r>
          </a:p>
        </p:txBody>
      </p:sp>
      <p:sp>
        <p:nvSpPr>
          <p:cNvPr id="17" name="矩形 16">
            <a:extLst>
              <a:ext uri="{FF2B5EF4-FFF2-40B4-BE49-F238E27FC236}">
                <a16:creationId xmlns:a16="http://schemas.microsoft.com/office/drawing/2014/main" id="{7F2F62D0-0845-19B9-2FD8-F68FD3758873}"/>
              </a:ext>
            </a:extLst>
          </p:cNvPr>
          <p:cNvSpPr/>
          <p:nvPr/>
        </p:nvSpPr>
        <p:spPr>
          <a:xfrm>
            <a:off x="7414332" y="1960824"/>
            <a:ext cx="1411550" cy="4705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2000" dirty="0"/>
              <a:t>时间</a:t>
            </a:r>
          </a:p>
        </p:txBody>
      </p:sp>
      <p:sp>
        <p:nvSpPr>
          <p:cNvPr id="20" name="提取 19">
            <a:extLst>
              <a:ext uri="{FF2B5EF4-FFF2-40B4-BE49-F238E27FC236}">
                <a16:creationId xmlns:a16="http://schemas.microsoft.com/office/drawing/2014/main" id="{13B97FC5-7D33-F7B1-5B08-355502E40114}"/>
              </a:ext>
            </a:extLst>
          </p:cNvPr>
          <p:cNvSpPr/>
          <p:nvPr/>
        </p:nvSpPr>
        <p:spPr>
          <a:xfrm rot="10800000">
            <a:off x="6015359" y="2664797"/>
            <a:ext cx="2823099" cy="1710754"/>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2000" dirty="0"/>
          </a:p>
        </p:txBody>
      </p:sp>
      <p:sp>
        <p:nvSpPr>
          <p:cNvPr id="21" name="文本框 20">
            <a:extLst>
              <a:ext uri="{FF2B5EF4-FFF2-40B4-BE49-F238E27FC236}">
                <a16:creationId xmlns:a16="http://schemas.microsoft.com/office/drawing/2014/main" id="{B7A54DB9-F100-76F7-AE45-9A4A456BF39E}"/>
              </a:ext>
            </a:extLst>
          </p:cNvPr>
          <p:cNvSpPr txBox="1"/>
          <p:nvPr/>
        </p:nvSpPr>
        <p:spPr>
          <a:xfrm>
            <a:off x="6860333" y="2938042"/>
            <a:ext cx="1210588" cy="400110"/>
          </a:xfrm>
          <a:prstGeom prst="rect">
            <a:avLst/>
          </a:prstGeom>
          <a:noFill/>
        </p:spPr>
        <p:txBody>
          <a:bodyPr wrap="none" rtlCol="0">
            <a:spAutoFit/>
          </a:bodyPr>
          <a:lstStyle/>
          <a:p>
            <a:r>
              <a:rPr kumimoji="1" lang="zh-CN" altLang="en-US" sz="2000" dirty="0"/>
              <a:t>价值驱动</a:t>
            </a:r>
          </a:p>
        </p:txBody>
      </p:sp>
      <p:sp>
        <p:nvSpPr>
          <p:cNvPr id="22" name="燕尾形 21">
            <a:extLst>
              <a:ext uri="{FF2B5EF4-FFF2-40B4-BE49-F238E27FC236}">
                <a16:creationId xmlns:a16="http://schemas.microsoft.com/office/drawing/2014/main" id="{7919329E-B104-3EA8-97E2-86A742A7094A}"/>
              </a:ext>
            </a:extLst>
          </p:cNvPr>
          <p:cNvSpPr/>
          <p:nvPr/>
        </p:nvSpPr>
        <p:spPr>
          <a:xfrm rot="10800000">
            <a:off x="2368858" y="2035536"/>
            <a:ext cx="355107" cy="321092"/>
          </a:xfrm>
          <a:prstGeom prst="chevron">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3" name="文本框 22">
            <a:extLst>
              <a:ext uri="{FF2B5EF4-FFF2-40B4-BE49-F238E27FC236}">
                <a16:creationId xmlns:a16="http://schemas.microsoft.com/office/drawing/2014/main" id="{B8064485-0D27-7D8F-70CE-ACF7A7F818AB}"/>
              </a:ext>
            </a:extLst>
          </p:cNvPr>
          <p:cNvSpPr txBox="1"/>
          <p:nvPr/>
        </p:nvSpPr>
        <p:spPr>
          <a:xfrm>
            <a:off x="1255693" y="2001521"/>
            <a:ext cx="954107" cy="400110"/>
          </a:xfrm>
          <a:prstGeom prst="rect">
            <a:avLst/>
          </a:prstGeom>
          <a:noFill/>
        </p:spPr>
        <p:txBody>
          <a:bodyPr wrap="none" rtlCol="0">
            <a:spAutoFit/>
          </a:bodyPr>
          <a:lstStyle/>
          <a:p>
            <a:r>
              <a:rPr kumimoji="1" lang="zh-CN" altLang="en-US" sz="2000" dirty="0"/>
              <a:t>固定的</a:t>
            </a:r>
          </a:p>
        </p:txBody>
      </p:sp>
      <p:sp>
        <p:nvSpPr>
          <p:cNvPr id="24" name="燕尾形 23">
            <a:extLst>
              <a:ext uri="{FF2B5EF4-FFF2-40B4-BE49-F238E27FC236}">
                <a16:creationId xmlns:a16="http://schemas.microsoft.com/office/drawing/2014/main" id="{7DE7DCD7-1988-D976-DE26-7E14D5A9DF43}"/>
              </a:ext>
            </a:extLst>
          </p:cNvPr>
          <p:cNvSpPr/>
          <p:nvPr/>
        </p:nvSpPr>
        <p:spPr>
          <a:xfrm rot="10800000">
            <a:off x="2368858" y="4803533"/>
            <a:ext cx="355107" cy="321092"/>
          </a:xfrm>
          <a:prstGeom prst="chevron">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5" name="文本框 24">
            <a:extLst>
              <a:ext uri="{FF2B5EF4-FFF2-40B4-BE49-F238E27FC236}">
                <a16:creationId xmlns:a16="http://schemas.microsoft.com/office/drawing/2014/main" id="{1D2CC00A-1923-1DFF-0AE9-0133D9BCB12A}"/>
              </a:ext>
            </a:extLst>
          </p:cNvPr>
          <p:cNvSpPr txBox="1"/>
          <p:nvPr/>
        </p:nvSpPr>
        <p:spPr>
          <a:xfrm>
            <a:off x="1255693" y="4769518"/>
            <a:ext cx="954107" cy="400110"/>
          </a:xfrm>
          <a:prstGeom prst="rect">
            <a:avLst/>
          </a:prstGeom>
          <a:noFill/>
        </p:spPr>
        <p:txBody>
          <a:bodyPr wrap="none" rtlCol="0">
            <a:spAutoFit/>
          </a:bodyPr>
          <a:lstStyle/>
          <a:p>
            <a:r>
              <a:rPr kumimoji="1" lang="zh-CN" altLang="en-US" sz="2000" dirty="0"/>
              <a:t>估计的</a:t>
            </a:r>
          </a:p>
        </p:txBody>
      </p:sp>
      <p:sp>
        <p:nvSpPr>
          <p:cNvPr id="26" name="文本框 25">
            <a:extLst>
              <a:ext uri="{FF2B5EF4-FFF2-40B4-BE49-F238E27FC236}">
                <a16:creationId xmlns:a16="http://schemas.microsoft.com/office/drawing/2014/main" id="{38C61559-BB90-EBD0-6432-59EAD5646B65}"/>
              </a:ext>
            </a:extLst>
          </p:cNvPr>
          <p:cNvSpPr txBox="1"/>
          <p:nvPr/>
        </p:nvSpPr>
        <p:spPr>
          <a:xfrm>
            <a:off x="3753640" y="1346972"/>
            <a:ext cx="1210588" cy="400110"/>
          </a:xfrm>
          <a:prstGeom prst="rect">
            <a:avLst/>
          </a:prstGeom>
          <a:noFill/>
        </p:spPr>
        <p:txBody>
          <a:bodyPr wrap="none" rtlCol="0">
            <a:spAutoFit/>
          </a:bodyPr>
          <a:lstStyle/>
          <a:p>
            <a:r>
              <a:rPr kumimoji="1" lang="zh-CN" altLang="en-US" sz="2000" b="1" dirty="0">
                <a:solidFill>
                  <a:schemeClr val="accent6"/>
                </a:solidFill>
              </a:rPr>
              <a:t>瀑布模型</a:t>
            </a:r>
          </a:p>
        </p:txBody>
      </p:sp>
      <p:sp>
        <p:nvSpPr>
          <p:cNvPr id="27" name="文本框 26">
            <a:extLst>
              <a:ext uri="{FF2B5EF4-FFF2-40B4-BE49-F238E27FC236}">
                <a16:creationId xmlns:a16="http://schemas.microsoft.com/office/drawing/2014/main" id="{106DFBC1-6B47-C36A-6D95-78BC80B8ECD4}"/>
              </a:ext>
            </a:extLst>
          </p:cNvPr>
          <p:cNvSpPr txBox="1"/>
          <p:nvPr/>
        </p:nvSpPr>
        <p:spPr>
          <a:xfrm>
            <a:off x="6809037" y="1346972"/>
            <a:ext cx="1210588" cy="400110"/>
          </a:xfrm>
          <a:prstGeom prst="rect">
            <a:avLst/>
          </a:prstGeom>
          <a:noFill/>
        </p:spPr>
        <p:txBody>
          <a:bodyPr wrap="none" rtlCol="0">
            <a:spAutoFit/>
          </a:bodyPr>
          <a:lstStyle/>
          <a:p>
            <a:r>
              <a:rPr kumimoji="1" lang="zh-CN" altLang="en-US" sz="2000" b="1" dirty="0">
                <a:solidFill>
                  <a:schemeClr val="accent2"/>
                </a:solidFill>
              </a:rPr>
              <a:t>敏捷方法</a:t>
            </a:r>
          </a:p>
        </p:txBody>
      </p:sp>
    </p:spTree>
    <p:extLst>
      <p:ext uri="{BB962C8B-B14F-4D97-AF65-F5344CB8AC3E}">
        <p14:creationId xmlns:p14="http://schemas.microsoft.com/office/powerpoint/2010/main" val="3594988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86FE-5EA6-6908-2755-06488104AA6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C63B224-EB29-F8C3-92A7-5838CC2A99B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C2F2E3F-A5C9-6AF7-B5A7-D0A427B9A2E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930240A-7F27-A0F2-7119-9A36C53743A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传统开发 </a:t>
            </a:r>
            <a:r>
              <a:rPr kumimoji="1" lang="en-US" altLang="zh-CN" sz="4000" dirty="0">
                <a:latin typeface="Microsoft YaHei" panose="020B0503020204020204" pitchFamily="34" charset="-122"/>
                <a:ea typeface="Microsoft YaHei" panose="020B0503020204020204" pitchFamily="34" charset="-122"/>
              </a:rPr>
              <a:t>vs.</a:t>
            </a:r>
            <a:r>
              <a:rPr kumimoji="1" lang="zh-CN" altLang="en-US" sz="4000" dirty="0">
                <a:latin typeface="Microsoft YaHei" panose="020B0503020204020204" pitchFamily="34" charset="-122"/>
                <a:ea typeface="Microsoft YaHei" panose="020B0503020204020204" pitchFamily="34" charset="-122"/>
              </a:rPr>
              <a:t> 敏捷开发</a:t>
            </a:r>
          </a:p>
        </p:txBody>
      </p:sp>
      <p:sp>
        <p:nvSpPr>
          <p:cNvPr id="5" name="日期占位符 4">
            <a:extLst>
              <a:ext uri="{FF2B5EF4-FFF2-40B4-BE49-F238E27FC236}">
                <a16:creationId xmlns:a16="http://schemas.microsoft.com/office/drawing/2014/main" id="{F892A63C-EA67-4FEA-33CC-BD21BD7854C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2DF392F-34DD-9F46-8891-D71EBDE7F4A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66413C71-0AE3-EBF6-3FC2-B9B281389B72}"/>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E824FAE-5027-81A3-E666-9B7BF340EB1C}"/>
              </a:ext>
            </a:extLst>
          </p:cNvPr>
          <p:cNvPicPr>
            <a:picLocks noChangeAspect="1"/>
          </p:cNvPicPr>
          <p:nvPr/>
        </p:nvPicPr>
        <p:blipFill>
          <a:blip r:embed="rId2"/>
          <a:stretch>
            <a:fillRect/>
          </a:stretch>
        </p:blipFill>
        <p:spPr>
          <a:xfrm>
            <a:off x="11353800" y="0"/>
            <a:ext cx="838199" cy="818771"/>
          </a:xfrm>
          <a:prstGeom prst="rect">
            <a:avLst/>
          </a:prstGeom>
        </p:spPr>
      </p:pic>
      <p:sp>
        <p:nvSpPr>
          <p:cNvPr id="16" name="文本框 15">
            <a:extLst>
              <a:ext uri="{FF2B5EF4-FFF2-40B4-BE49-F238E27FC236}">
                <a16:creationId xmlns:a16="http://schemas.microsoft.com/office/drawing/2014/main" id="{4455768E-427C-394E-EC42-81BAFD6F72C1}"/>
              </a:ext>
            </a:extLst>
          </p:cNvPr>
          <p:cNvSpPr txBox="1"/>
          <p:nvPr/>
        </p:nvSpPr>
        <p:spPr>
          <a:xfrm>
            <a:off x="3046521" y="1262094"/>
            <a:ext cx="6098958" cy="400110"/>
          </a:xfrm>
          <a:prstGeom prst="rect">
            <a:avLst/>
          </a:prstGeom>
          <a:noFill/>
        </p:spPr>
        <p:txBody>
          <a:bodyPr wrap="square">
            <a:spAutoFit/>
          </a:bodyPr>
          <a:lstStyle/>
          <a:p>
            <a:r>
              <a:rPr lang="zh-CN" altLang="en-US" sz="2000" dirty="0">
                <a:solidFill>
                  <a:srgbClr val="000000"/>
                </a:solidFill>
                <a:effectLst/>
                <a:latin typeface="+mn-ea"/>
              </a:rPr>
              <a:t>好的架构（产品）是</a:t>
            </a:r>
            <a:r>
              <a:rPr lang="zh-CN" altLang="en-US" sz="2000" dirty="0">
                <a:solidFill>
                  <a:srgbClr val="B00004"/>
                </a:solidFill>
                <a:effectLst/>
                <a:latin typeface="+mn-ea"/>
              </a:rPr>
              <a:t>长出来的</a:t>
            </a:r>
            <a:r>
              <a:rPr lang="zh-CN" altLang="en-US" sz="2000" dirty="0">
                <a:solidFill>
                  <a:srgbClr val="000000"/>
                </a:solidFill>
                <a:effectLst/>
                <a:latin typeface="+mn-ea"/>
              </a:rPr>
              <a:t>，而不是设计出来的 </a:t>
            </a:r>
          </a:p>
        </p:txBody>
      </p:sp>
      <p:sp>
        <p:nvSpPr>
          <p:cNvPr id="18" name="文本框 17">
            <a:extLst>
              <a:ext uri="{FF2B5EF4-FFF2-40B4-BE49-F238E27FC236}">
                <a16:creationId xmlns:a16="http://schemas.microsoft.com/office/drawing/2014/main" id="{D4DBD946-5562-495F-BAF0-51F729A20E0E}"/>
              </a:ext>
            </a:extLst>
          </p:cNvPr>
          <p:cNvSpPr txBox="1"/>
          <p:nvPr/>
        </p:nvSpPr>
        <p:spPr>
          <a:xfrm>
            <a:off x="1262109" y="2810090"/>
            <a:ext cx="1210588" cy="400110"/>
          </a:xfrm>
          <a:prstGeom prst="rect">
            <a:avLst/>
          </a:prstGeom>
          <a:noFill/>
        </p:spPr>
        <p:txBody>
          <a:bodyPr wrap="none" rtlCol="0">
            <a:spAutoFit/>
          </a:bodyPr>
          <a:lstStyle/>
          <a:p>
            <a:r>
              <a:rPr kumimoji="1" lang="zh-CN" altLang="en-US" sz="2000" dirty="0"/>
              <a:t>传统方法</a:t>
            </a:r>
          </a:p>
        </p:txBody>
      </p:sp>
      <p:sp>
        <p:nvSpPr>
          <p:cNvPr id="19" name="文本框 18">
            <a:extLst>
              <a:ext uri="{FF2B5EF4-FFF2-40B4-BE49-F238E27FC236}">
                <a16:creationId xmlns:a16="http://schemas.microsoft.com/office/drawing/2014/main" id="{598DF50F-9E5C-0340-7D59-E25217CCA28B}"/>
              </a:ext>
            </a:extLst>
          </p:cNvPr>
          <p:cNvSpPr txBox="1"/>
          <p:nvPr/>
        </p:nvSpPr>
        <p:spPr>
          <a:xfrm>
            <a:off x="1262109" y="4862574"/>
            <a:ext cx="1210588" cy="400110"/>
          </a:xfrm>
          <a:prstGeom prst="rect">
            <a:avLst/>
          </a:prstGeom>
          <a:noFill/>
        </p:spPr>
        <p:txBody>
          <a:bodyPr wrap="none" rtlCol="0">
            <a:spAutoFit/>
          </a:bodyPr>
          <a:lstStyle/>
          <a:p>
            <a:r>
              <a:rPr kumimoji="1" lang="zh-CN" altLang="en-US" sz="2000" dirty="0"/>
              <a:t>敏捷方法</a:t>
            </a:r>
          </a:p>
        </p:txBody>
      </p:sp>
      <p:pic>
        <p:nvPicPr>
          <p:cNvPr id="29" name="图片 28" descr="形状, 箭头&#10;&#10;描述已自动生成">
            <a:extLst>
              <a:ext uri="{FF2B5EF4-FFF2-40B4-BE49-F238E27FC236}">
                <a16:creationId xmlns:a16="http://schemas.microsoft.com/office/drawing/2014/main" id="{17254FEC-3E81-9F04-D4DE-A533D8B910EB}"/>
              </a:ext>
            </a:extLst>
          </p:cNvPr>
          <p:cNvPicPr>
            <a:picLocks noChangeAspect="1"/>
          </p:cNvPicPr>
          <p:nvPr/>
        </p:nvPicPr>
        <p:blipFill>
          <a:blip r:embed="rId3"/>
          <a:stretch>
            <a:fillRect/>
          </a:stretch>
        </p:blipFill>
        <p:spPr>
          <a:xfrm>
            <a:off x="3046521" y="1987795"/>
            <a:ext cx="6197600" cy="2044700"/>
          </a:xfrm>
          <a:prstGeom prst="rect">
            <a:avLst/>
          </a:prstGeom>
        </p:spPr>
      </p:pic>
      <p:pic>
        <p:nvPicPr>
          <p:cNvPr id="31" name="图片 30" descr="花瓶里插满了鲜花&#10;&#10;描述已自动生成">
            <a:extLst>
              <a:ext uri="{FF2B5EF4-FFF2-40B4-BE49-F238E27FC236}">
                <a16:creationId xmlns:a16="http://schemas.microsoft.com/office/drawing/2014/main" id="{7226753D-6F01-B19D-F123-C11E3AF5C002}"/>
              </a:ext>
            </a:extLst>
          </p:cNvPr>
          <p:cNvPicPr>
            <a:picLocks noChangeAspect="1"/>
          </p:cNvPicPr>
          <p:nvPr/>
        </p:nvPicPr>
        <p:blipFill>
          <a:blip r:embed="rId4"/>
          <a:stretch>
            <a:fillRect/>
          </a:stretch>
        </p:blipFill>
        <p:spPr>
          <a:xfrm>
            <a:off x="3263900" y="4032495"/>
            <a:ext cx="5664200" cy="2070100"/>
          </a:xfrm>
          <a:prstGeom prst="rect">
            <a:avLst/>
          </a:prstGeom>
        </p:spPr>
      </p:pic>
    </p:spTree>
    <p:extLst>
      <p:ext uri="{BB962C8B-B14F-4D97-AF65-F5344CB8AC3E}">
        <p14:creationId xmlns:p14="http://schemas.microsoft.com/office/powerpoint/2010/main" val="4039826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C570-0B22-D6E8-50F1-227A8407D70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6824264-829F-995E-2B65-6D8805CFE3B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7285B19-62FA-71E1-ECA8-DD1764CC29D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C5F09A5-62C9-527B-C10B-9E5326802E8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传统开发 </a:t>
            </a:r>
            <a:r>
              <a:rPr kumimoji="1" lang="en-US" altLang="zh-CN" sz="4000" dirty="0">
                <a:latin typeface="Microsoft YaHei" panose="020B0503020204020204" pitchFamily="34" charset="-122"/>
                <a:ea typeface="Microsoft YaHei" panose="020B0503020204020204" pitchFamily="34" charset="-122"/>
              </a:rPr>
              <a:t>vs.</a:t>
            </a:r>
            <a:r>
              <a:rPr kumimoji="1" lang="zh-CN" altLang="en-US" sz="4000" dirty="0">
                <a:latin typeface="Microsoft YaHei" panose="020B0503020204020204" pitchFamily="34" charset="-122"/>
                <a:ea typeface="Microsoft YaHei" panose="020B0503020204020204" pitchFamily="34" charset="-122"/>
              </a:rPr>
              <a:t> 敏捷开发</a:t>
            </a:r>
          </a:p>
        </p:txBody>
      </p:sp>
      <p:sp>
        <p:nvSpPr>
          <p:cNvPr id="5" name="日期占位符 4">
            <a:extLst>
              <a:ext uri="{FF2B5EF4-FFF2-40B4-BE49-F238E27FC236}">
                <a16:creationId xmlns:a16="http://schemas.microsoft.com/office/drawing/2014/main" id="{AD05E0F8-E973-EABB-6BBA-C9075A9D404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47C1235-4451-5F9F-8F17-FF4A567C0472}"/>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3C47A129-F9BF-33B4-48D1-127B48332F59}"/>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4671807-ECB8-D13E-DD75-1851ADE17C97}"/>
              </a:ext>
            </a:extLst>
          </p:cNvPr>
          <p:cNvPicPr>
            <a:picLocks noChangeAspect="1"/>
          </p:cNvPicPr>
          <p:nvPr/>
        </p:nvPicPr>
        <p:blipFill>
          <a:blip r:embed="rId2"/>
          <a:stretch>
            <a:fillRect/>
          </a:stretch>
        </p:blipFill>
        <p:spPr>
          <a:xfrm>
            <a:off x="11353800" y="0"/>
            <a:ext cx="838199" cy="818771"/>
          </a:xfrm>
          <a:prstGeom prst="rect">
            <a:avLst/>
          </a:prstGeom>
        </p:spPr>
      </p:pic>
      <p:sp>
        <p:nvSpPr>
          <p:cNvPr id="16" name="文本框 15">
            <a:extLst>
              <a:ext uri="{FF2B5EF4-FFF2-40B4-BE49-F238E27FC236}">
                <a16:creationId xmlns:a16="http://schemas.microsoft.com/office/drawing/2014/main" id="{4E5EA8A5-1639-64B2-5746-8B6665ECA268}"/>
              </a:ext>
            </a:extLst>
          </p:cNvPr>
          <p:cNvSpPr txBox="1"/>
          <p:nvPr/>
        </p:nvSpPr>
        <p:spPr>
          <a:xfrm>
            <a:off x="641636" y="1262094"/>
            <a:ext cx="10712164" cy="707886"/>
          </a:xfrm>
          <a:prstGeom prst="rect">
            <a:avLst/>
          </a:prstGeom>
          <a:noFill/>
        </p:spPr>
        <p:txBody>
          <a:bodyPr wrap="square">
            <a:spAutoFit/>
          </a:bodyPr>
          <a:lstStyle/>
          <a:p>
            <a:r>
              <a:rPr lang="zh-CN" altLang="en-US" sz="2000" dirty="0">
                <a:solidFill>
                  <a:srgbClr val="000000"/>
                </a:solidFill>
                <a:effectLst/>
                <a:latin typeface="Helvetica" pitchFamily="2" charset="0"/>
              </a:rPr>
              <a:t>敏捷开发方法是一组轻量级开发方法的总称，包含很多具体的开发过程和方法，最有影响的两个方法是极限编程（</a:t>
            </a:r>
            <a:r>
              <a:rPr lang="en-US" altLang="zh-CN" sz="2000" dirty="0">
                <a:solidFill>
                  <a:srgbClr val="000000"/>
                </a:solidFill>
                <a:effectLst/>
                <a:latin typeface="Arial" panose="020B0604020202020204" pitchFamily="34" charset="0"/>
              </a:rPr>
              <a:t>XP</a:t>
            </a:r>
            <a:r>
              <a:rPr lang="zh-CN" altLang="en-US" sz="2000" dirty="0">
                <a:solidFill>
                  <a:srgbClr val="000000"/>
                </a:solidFill>
                <a:effectLst/>
                <a:latin typeface="Helvetica" pitchFamily="2" charset="0"/>
              </a:rPr>
              <a:t>）和</a:t>
            </a:r>
            <a:r>
              <a:rPr lang="en-US" altLang="zh-CN" sz="2000" dirty="0">
                <a:solidFill>
                  <a:srgbClr val="000000"/>
                </a:solidFill>
                <a:effectLst/>
                <a:latin typeface="Arial" panose="020B0604020202020204" pitchFamily="34" charset="0"/>
              </a:rPr>
              <a:t>Scrum</a:t>
            </a:r>
            <a:r>
              <a:rPr lang="zh-CN" altLang="en-US" sz="2000" dirty="0">
                <a:solidFill>
                  <a:srgbClr val="000000"/>
                </a:solidFill>
                <a:effectLst/>
                <a:latin typeface="Helvetica" pitchFamily="2" charset="0"/>
              </a:rPr>
              <a:t>开发方法。</a:t>
            </a:r>
          </a:p>
        </p:txBody>
      </p:sp>
      <p:pic>
        <p:nvPicPr>
          <p:cNvPr id="10" name="图片 9" descr="图示&#10;&#10;描述已自动生成">
            <a:extLst>
              <a:ext uri="{FF2B5EF4-FFF2-40B4-BE49-F238E27FC236}">
                <a16:creationId xmlns:a16="http://schemas.microsoft.com/office/drawing/2014/main" id="{91FFF4D8-99A9-E4FF-6D07-7ABBCA7FCB2B}"/>
              </a:ext>
            </a:extLst>
          </p:cNvPr>
          <p:cNvPicPr>
            <a:picLocks noChangeAspect="1"/>
          </p:cNvPicPr>
          <p:nvPr/>
        </p:nvPicPr>
        <p:blipFill>
          <a:blip r:embed="rId3"/>
          <a:stretch>
            <a:fillRect/>
          </a:stretch>
        </p:blipFill>
        <p:spPr>
          <a:xfrm>
            <a:off x="1820848" y="2277864"/>
            <a:ext cx="7772400" cy="3318042"/>
          </a:xfrm>
          <a:prstGeom prst="rect">
            <a:avLst/>
          </a:prstGeom>
        </p:spPr>
      </p:pic>
    </p:spTree>
    <p:extLst>
      <p:ext uri="{BB962C8B-B14F-4D97-AF65-F5344CB8AC3E}">
        <p14:creationId xmlns:p14="http://schemas.microsoft.com/office/powerpoint/2010/main" val="1902550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A755-742C-7E77-3BA2-1842AF8FD9E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0E4DFC0A-CB44-0005-23C8-30BC859CB74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B32B954-A8BC-BD0A-2457-828FFA6497E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59DEB42-2C8C-0625-519F-AD487B7DDAB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传统开发 </a:t>
            </a:r>
            <a:r>
              <a:rPr kumimoji="1" lang="en-US" altLang="zh-CN" sz="4000" dirty="0">
                <a:latin typeface="Microsoft YaHei" panose="020B0503020204020204" pitchFamily="34" charset="-122"/>
                <a:ea typeface="Microsoft YaHei" panose="020B0503020204020204" pitchFamily="34" charset="-122"/>
              </a:rPr>
              <a:t>vs.</a:t>
            </a:r>
            <a:r>
              <a:rPr kumimoji="1" lang="zh-CN" altLang="en-US" sz="4000" dirty="0">
                <a:latin typeface="Microsoft YaHei" panose="020B0503020204020204" pitchFamily="34" charset="-122"/>
                <a:ea typeface="Microsoft YaHei" panose="020B0503020204020204" pitchFamily="34" charset="-122"/>
              </a:rPr>
              <a:t> 敏捷开发</a:t>
            </a:r>
          </a:p>
        </p:txBody>
      </p:sp>
      <p:sp>
        <p:nvSpPr>
          <p:cNvPr id="5" name="日期占位符 4">
            <a:extLst>
              <a:ext uri="{FF2B5EF4-FFF2-40B4-BE49-F238E27FC236}">
                <a16:creationId xmlns:a16="http://schemas.microsoft.com/office/drawing/2014/main" id="{6E35E239-9713-D85E-4F5F-46DFCF47F93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1C629BFE-C7AF-7E96-5D57-98AF016C9C28}"/>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439D29E-F272-7C93-8B90-AC736199AE68}"/>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D03DC335-4EC8-5B6C-EE7A-780A1C050352}"/>
              </a:ext>
            </a:extLst>
          </p:cNvPr>
          <p:cNvPicPr>
            <a:picLocks noChangeAspect="1"/>
          </p:cNvPicPr>
          <p:nvPr/>
        </p:nvPicPr>
        <p:blipFill>
          <a:blip r:embed="rId2"/>
          <a:stretch>
            <a:fillRect/>
          </a:stretch>
        </p:blipFill>
        <p:spPr>
          <a:xfrm>
            <a:off x="11353800" y="0"/>
            <a:ext cx="838199" cy="818771"/>
          </a:xfrm>
          <a:prstGeom prst="rect">
            <a:avLst/>
          </a:prstGeom>
        </p:spPr>
      </p:pic>
      <p:sp>
        <p:nvSpPr>
          <p:cNvPr id="16" name="文本框 15">
            <a:extLst>
              <a:ext uri="{FF2B5EF4-FFF2-40B4-BE49-F238E27FC236}">
                <a16:creationId xmlns:a16="http://schemas.microsoft.com/office/drawing/2014/main" id="{FB3C9D3A-1C4B-D132-33F8-AB70D364154A}"/>
              </a:ext>
            </a:extLst>
          </p:cNvPr>
          <p:cNvSpPr txBox="1"/>
          <p:nvPr/>
        </p:nvSpPr>
        <p:spPr>
          <a:xfrm>
            <a:off x="641636" y="1262094"/>
            <a:ext cx="10712164" cy="400110"/>
          </a:xfrm>
          <a:prstGeom prst="rect">
            <a:avLst/>
          </a:prstGeom>
          <a:noFill/>
        </p:spPr>
        <p:txBody>
          <a:bodyPr wrap="square">
            <a:spAutoFit/>
          </a:bodyPr>
          <a:lstStyle/>
          <a:p>
            <a:r>
              <a:rPr lang="en-US" altLang="zh-CN" sz="2000" dirty="0">
                <a:solidFill>
                  <a:srgbClr val="000000"/>
                </a:solidFill>
                <a:effectLst/>
                <a:latin typeface="Helvetica" pitchFamily="2" charset="0"/>
              </a:rPr>
              <a:t>Scrum</a:t>
            </a:r>
            <a:r>
              <a:rPr lang="zh-CN" altLang="en-US" sz="2000" dirty="0">
                <a:solidFill>
                  <a:srgbClr val="000000"/>
                </a:solidFill>
                <a:effectLst/>
                <a:latin typeface="Helvetica" pitchFamily="2" charset="0"/>
              </a:rPr>
              <a:t>偏重项目管理，</a:t>
            </a:r>
            <a:r>
              <a:rPr lang="en-US" altLang="zh-CN" sz="2000" dirty="0">
                <a:solidFill>
                  <a:srgbClr val="000000"/>
                </a:solidFill>
                <a:effectLst/>
                <a:latin typeface="Helvetica" pitchFamily="2" charset="0"/>
              </a:rPr>
              <a:t>XP</a:t>
            </a:r>
            <a:r>
              <a:rPr lang="zh-CN" altLang="en-US" sz="2000" dirty="0">
                <a:solidFill>
                  <a:srgbClr val="000000"/>
                </a:solidFill>
                <a:effectLst/>
                <a:latin typeface="Helvetica" pitchFamily="2" charset="0"/>
              </a:rPr>
              <a:t>偏重编程实践。</a:t>
            </a:r>
          </a:p>
        </p:txBody>
      </p:sp>
      <p:pic>
        <p:nvPicPr>
          <p:cNvPr id="11" name="图片 10" descr="图示&#10;&#10;描述已自动生成">
            <a:extLst>
              <a:ext uri="{FF2B5EF4-FFF2-40B4-BE49-F238E27FC236}">
                <a16:creationId xmlns:a16="http://schemas.microsoft.com/office/drawing/2014/main" id="{28473DAC-6F7D-6C8F-49D5-7CFF28B4135F}"/>
              </a:ext>
            </a:extLst>
          </p:cNvPr>
          <p:cNvPicPr>
            <a:picLocks noChangeAspect="1"/>
          </p:cNvPicPr>
          <p:nvPr/>
        </p:nvPicPr>
        <p:blipFill>
          <a:blip r:embed="rId3"/>
          <a:stretch>
            <a:fillRect/>
          </a:stretch>
        </p:blipFill>
        <p:spPr>
          <a:xfrm>
            <a:off x="1839836" y="2105527"/>
            <a:ext cx="7772400" cy="3266398"/>
          </a:xfrm>
          <a:prstGeom prst="rect">
            <a:avLst/>
          </a:prstGeom>
        </p:spPr>
      </p:pic>
    </p:spTree>
    <p:extLst>
      <p:ext uri="{BB962C8B-B14F-4D97-AF65-F5344CB8AC3E}">
        <p14:creationId xmlns:p14="http://schemas.microsoft.com/office/powerpoint/2010/main" val="4115151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30CA9-EE11-CB83-53EA-E153A88C5EB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29D264B-163F-1646-3527-5B5A0CF3B5A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8EA93E8-4D94-3F84-076A-54995C1AA02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F99AFE7-4667-F82F-7397-73B3AF5EA637}"/>
              </a:ext>
            </a:extLst>
          </p:cNvPr>
          <p:cNvSpPr>
            <a:spLocks noGrp="1"/>
          </p:cNvSpPr>
          <p:nvPr>
            <p:ph type="title"/>
          </p:nvPr>
        </p:nvSpPr>
        <p:spPr>
          <a:xfrm>
            <a:off x="641636" y="166374"/>
            <a:ext cx="10712164" cy="547860"/>
          </a:xfrm>
        </p:spPr>
        <p:txBody>
          <a:bodyPr>
            <a:normAutofit fontScale="90000"/>
          </a:bodyPr>
          <a:lstStyle/>
          <a:p>
            <a:r>
              <a:rPr kumimoji="1" lang="en-US" altLang="zh-CN" sz="4000" dirty="0">
                <a:latin typeface="Microsoft YaHei" panose="020B0503020204020204" pitchFamily="34" charset="-122"/>
                <a:ea typeface="Microsoft YaHei" panose="020B0503020204020204" pitchFamily="34" charset="-122"/>
              </a:rPr>
              <a:t>Scrum</a:t>
            </a:r>
            <a:r>
              <a:rPr kumimoji="1" lang="zh-CN" altLang="en-US" sz="4000" dirty="0">
                <a:latin typeface="Microsoft YaHei" panose="020B0503020204020204" pitchFamily="34" charset="-122"/>
                <a:ea typeface="Microsoft YaHei" panose="020B0503020204020204" pitchFamily="34" charset="-122"/>
              </a:rPr>
              <a:t>框架</a:t>
            </a:r>
          </a:p>
        </p:txBody>
      </p:sp>
      <p:sp>
        <p:nvSpPr>
          <p:cNvPr id="5" name="日期占位符 4">
            <a:extLst>
              <a:ext uri="{FF2B5EF4-FFF2-40B4-BE49-F238E27FC236}">
                <a16:creationId xmlns:a16="http://schemas.microsoft.com/office/drawing/2014/main" id="{6F287832-AA84-9825-01C4-2E5598E43199}"/>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2C75A1A9-40CB-E74C-9C7D-089D84E2B7C8}"/>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C3CEECCE-6DC2-F0EC-13A1-7B87F5E47996}"/>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DA543127-F089-D593-1265-323FA5114CBF}"/>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descr="日程表&#10;&#10;描述已自动生成">
            <a:extLst>
              <a:ext uri="{FF2B5EF4-FFF2-40B4-BE49-F238E27FC236}">
                <a16:creationId xmlns:a16="http://schemas.microsoft.com/office/drawing/2014/main" id="{1302C414-DFFC-6F8A-9FDA-4F7D1E98D390}"/>
              </a:ext>
            </a:extLst>
          </p:cNvPr>
          <p:cNvPicPr>
            <a:picLocks noChangeAspect="1"/>
          </p:cNvPicPr>
          <p:nvPr/>
        </p:nvPicPr>
        <p:blipFill>
          <a:blip r:embed="rId3"/>
          <a:stretch>
            <a:fillRect/>
          </a:stretch>
        </p:blipFill>
        <p:spPr>
          <a:xfrm>
            <a:off x="1881631" y="1045712"/>
            <a:ext cx="8428738" cy="5342625"/>
          </a:xfrm>
          <a:prstGeom prst="rect">
            <a:avLst/>
          </a:prstGeom>
        </p:spPr>
      </p:pic>
    </p:spTree>
    <p:extLst>
      <p:ext uri="{BB962C8B-B14F-4D97-AF65-F5344CB8AC3E}">
        <p14:creationId xmlns:p14="http://schemas.microsoft.com/office/powerpoint/2010/main" val="1713921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5102A-4D15-F30C-9D26-09949D90867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36A23B2-4B6F-74F6-80F0-EF950BF82F0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CA1D6CD-91E8-DC91-DB30-1515B759B2E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C83CA72-FC2A-6922-2029-7A6034BCD4F7}"/>
              </a:ext>
            </a:extLst>
          </p:cNvPr>
          <p:cNvSpPr>
            <a:spLocks noGrp="1"/>
          </p:cNvSpPr>
          <p:nvPr>
            <p:ph type="title"/>
          </p:nvPr>
        </p:nvSpPr>
        <p:spPr>
          <a:xfrm>
            <a:off x="641636" y="166374"/>
            <a:ext cx="10712164" cy="547860"/>
          </a:xfrm>
        </p:spPr>
        <p:txBody>
          <a:bodyPr>
            <a:normAutofit fontScale="90000"/>
          </a:bodyPr>
          <a:lstStyle/>
          <a:p>
            <a:r>
              <a:rPr kumimoji="1" lang="en-US" altLang="zh-CN" sz="4000" dirty="0">
                <a:latin typeface="Microsoft YaHei" panose="020B0503020204020204" pitchFamily="34" charset="-122"/>
                <a:ea typeface="Microsoft YaHei" panose="020B0503020204020204" pitchFamily="34" charset="-122"/>
              </a:rPr>
              <a:t>Scrum</a:t>
            </a:r>
            <a:r>
              <a:rPr kumimoji="1" lang="zh-CN" altLang="en-US" sz="4000" dirty="0">
                <a:latin typeface="Microsoft YaHei" panose="020B0503020204020204" pitchFamily="34" charset="-122"/>
                <a:ea typeface="Microsoft YaHei" panose="020B0503020204020204" pitchFamily="34" charset="-122"/>
              </a:rPr>
              <a:t>框架</a:t>
            </a:r>
          </a:p>
        </p:txBody>
      </p:sp>
      <p:sp>
        <p:nvSpPr>
          <p:cNvPr id="5" name="日期占位符 4">
            <a:extLst>
              <a:ext uri="{FF2B5EF4-FFF2-40B4-BE49-F238E27FC236}">
                <a16:creationId xmlns:a16="http://schemas.microsoft.com/office/drawing/2014/main" id="{2959394D-F558-8CC5-79C5-1CB3DAE1747B}"/>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05081948-FC11-5682-4475-3A0729B72A92}"/>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E530C517-0B09-589C-D372-956A646C8C20}"/>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55</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5AAE0DA-CA04-0111-FA3C-B91FBD67F7C8}"/>
              </a:ext>
            </a:extLst>
          </p:cNvPr>
          <p:cNvPicPr>
            <a:picLocks noChangeAspect="1"/>
          </p:cNvPicPr>
          <p:nvPr/>
        </p:nvPicPr>
        <p:blipFill>
          <a:blip r:embed="rId2"/>
          <a:stretch>
            <a:fillRect/>
          </a:stretch>
        </p:blipFill>
        <p:spPr>
          <a:xfrm>
            <a:off x="11353800" y="0"/>
            <a:ext cx="838199" cy="818771"/>
          </a:xfrm>
          <a:prstGeom prst="rect">
            <a:avLst/>
          </a:prstGeom>
        </p:spPr>
      </p:pic>
      <p:sp>
        <p:nvSpPr>
          <p:cNvPr id="11" name="文本框 10">
            <a:extLst>
              <a:ext uri="{FF2B5EF4-FFF2-40B4-BE49-F238E27FC236}">
                <a16:creationId xmlns:a16="http://schemas.microsoft.com/office/drawing/2014/main" id="{812B3215-38D4-23F3-F542-6310C354824D}"/>
              </a:ext>
            </a:extLst>
          </p:cNvPr>
          <p:cNvSpPr txBox="1"/>
          <p:nvPr/>
        </p:nvSpPr>
        <p:spPr>
          <a:xfrm>
            <a:off x="641636" y="1062039"/>
            <a:ext cx="6098958" cy="400110"/>
          </a:xfrm>
          <a:prstGeom prst="rect">
            <a:avLst/>
          </a:prstGeom>
          <a:noFill/>
        </p:spPr>
        <p:txBody>
          <a:bodyPr wrap="square">
            <a:spAutoFit/>
          </a:bodyPr>
          <a:lstStyle/>
          <a:p>
            <a:r>
              <a:rPr lang="zh-CN" altLang="en-US" sz="2000" dirty="0">
                <a:solidFill>
                  <a:srgbClr val="B00004"/>
                </a:solidFill>
                <a:effectLst/>
                <a:latin typeface="Helvetica" pitchFamily="2" charset="0"/>
              </a:rPr>
              <a:t>迭代开发的关键要点</a:t>
            </a:r>
            <a:r>
              <a:rPr lang="zh-CN" altLang="en-US" sz="2000" dirty="0">
                <a:solidFill>
                  <a:srgbClr val="C00000"/>
                </a:solidFill>
                <a:effectLst/>
                <a:latin typeface="Helvetica" pitchFamily="2" charset="0"/>
              </a:rPr>
              <a:t>：</a:t>
            </a:r>
            <a:endParaRPr lang="zh-CN" altLang="en-US" sz="2000" dirty="0">
              <a:solidFill>
                <a:srgbClr val="B00004"/>
              </a:solidFill>
              <a:effectLst/>
              <a:latin typeface="Helvetica" pitchFamily="2" charset="0"/>
            </a:endParaRPr>
          </a:p>
        </p:txBody>
      </p:sp>
      <p:sp>
        <p:nvSpPr>
          <p:cNvPr id="13" name="文本框 12">
            <a:extLst>
              <a:ext uri="{FF2B5EF4-FFF2-40B4-BE49-F238E27FC236}">
                <a16:creationId xmlns:a16="http://schemas.microsoft.com/office/drawing/2014/main" id="{EBFC3F95-3D3F-EFAD-E66E-284B374C3612}"/>
              </a:ext>
            </a:extLst>
          </p:cNvPr>
          <p:cNvSpPr txBox="1"/>
          <p:nvPr/>
        </p:nvSpPr>
        <p:spPr>
          <a:xfrm>
            <a:off x="641636" y="1739894"/>
            <a:ext cx="10712164" cy="420044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每一次迭代都建立在稳定的质量基础上，并做为下一轮迭代的基线，整个系统的功能随着迭代稳定地增长和不断完善。</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每次迭代要邀请用户代表验收，提供需求是否满足的反馈。</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在一次迭代中，一旦团队作出承诺，就不允许变更交付件和交付日期；如果发生重大变化，产品负责人可以中止当次迭代。</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在迭代中可能会出现“分解”和“澄清”，但是不允许添加新工作或者对现有的工作进行“实质变更”。</a:t>
            </a:r>
          </a:p>
          <a:p>
            <a:pPr marL="342900" indent="-342900">
              <a:lnSpc>
                <a:spcPct val="150000"/>
              </a:lnSpc>
              <a:buFont typeface="Arial" panose="020B0604020202020204" pitchFamily="34" charset="0"/>
              <a:buChar char="•"/>
            </a:pPr>
            <a:r>
              <a:rPr lang="zh-CN" altLang="en-US" sz="2000" dirty="0">
                <a:solidFill>
                  <a:srgbClr val="000000"/>
                </a:solidFill>
                <a:effectLst/>
                <a:latin typeface="Helvetica" pitchFamily="2" charset="0"/>
              </a:rPr>
              <a:t>对于“分解”和“澄清”，如果存在争议，那么将其认定为变更，放到产品订单中下一次迭代再考虑。</a:t>
            </a:r>
          </a:p>
        </p:txBody>
      </p:sp>
    </p:spTree>
    <p:extLst>
      <p:ext uri="{BB962C8B-B14F-4D97-AF65-F5344CB8AC3E}">
        <p14:creationId xmlns:p14="http://schemas.microsoft.com/office/powerpoint/2010/main" val="3789357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2F87A-C853-308A-4F58-9E064189806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DBC81B4-B0A2-C94D-0350-82EC714CE06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B0B9A95C-2ABA-6937-2772-D363571E709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0458952-3EBC-0BB0-2B8B-B54F2A77FAD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敏捷开发应用</a:t>
            </a:r>
          </a:p>
        </p:txBody>
      </p:sp>
      <p:sp>
        <p:nvSpPr>
          <p:cNvPr id="5" name="日期占位符 4">
            <a:extLst>
              <a:ext uri="{FF2B5EF4-FFF2-40B4-BE49-F238E27FC236}">
                <a16:creationId xmlns:a16="http://schemas.microsoft.com/office/drawing/2014/main" id="{F61687FF-337D-467D-6ABE-829E8D96034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5445E0F-52D9-7CDC-8AA0-4AFF6F43C7B4}"/>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D0E178E6-4A53-3D42-F7D2-F355619F8587}"/>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B1359CBF-2B69-05A4-A304-E39B3CF6342B}"/>
              </a:ext>
            </a:extLst>
          </p:cNvPr>
          <p:cNvPicPr>
            <a:picLocks noChangeAspect="1"/>
          </p:cNvPicPr>
          <p:nvPr/>
        </p:nvPicPr>
        <p:blipFill>
          <a:blip r:embed="rId2"/>
          <a:stretch>
            <a:fillRect/>
          </a:stretch>
        </p:blipFill>
        <p:spPr>
          <a:xfrm>
            <a:off x="11353800" y="0"/>
            <a:ext cx="838199" cy="818771"/>
          </a:xfrm>
          <a:prstGeom prst="rect">
            <a:avLst/>
          </a:prstGeom>
        </p:spPr>
      </p:pic>
      <p:pic>
        <p:nvPicPr>
          <p:cNvPr id="10" name="图片 9" descr="徽标, 公司名称&#10;&#10;描述已自动生成">
            <a:extLst>
              <a:ext uri="{FF2B5EF4-FFF2-40B4-BE49-F238E27FC236}">
                <a16:creationId xmlns:a16="http://schemas.microsoft.com/office/drawing/2014/main" id="{8D25FB53-8098-A196-A85C-AC0783C60709}"/>
              </a:ext>
            </a:extLst>
          </p:cNvPr>
          <p:cNvPicPr>
            <a:picLocks noChangeAspect="1"/>
          </p:cNvPicPr>
          <p:nvPr/>
        </p:nvPicPr>
        <p:blipFill>
          <a:blip r:embed="rId3"/>
          <a:stretch>
            <a:fillRect/>
          </a:stretch>
        </p:blipFill>
        <p:spPr>
          <a:xfrm>
            <a:off x="1934469" y="1262094"/>
            <a:ext cx="7772400" cy="3712376"/>
          </a:xfrm>
          <a:prstGeom prst="rect">
            <a:avLst/>
          </a:prstGeom>
        </p:spPr>
      </p:pic>
      <p:sp>
        <p:nvSpPr>
          <p:cNvPr id="14" name="文本框 13">
            <a:extLst>
              <a:ext uri="{FF2B5EF4-FFF2-40B4-BE49-F238E27FC236}">
                <a16:creationId xmlns:a16="http://schemas.microsoft.com/office/drawing/2014/main" id="{2877C3A2-30DA-CC60-C23D-88F95BE6ED2B}"/>
              </a:ext>
            </a:extLst>
          </p:cNvPr>
          <p:cNvSpPr txBox="1"/>
          <p:nvPr/>
        </p:nvSpPr>
        <p:spPr>
          <a:xfrm>
            <a:off x="1712527" y="4984167"/>
            <a:ext cx="8216284" cy="12961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solidFill>
                  <a:srgbClr val="000000"/>
                </a:solidFill>
                <a:effectLst/>
                <a:latin typeface="Arial" panose="020B0604020202020204" pitchFamily="34" charset="0"/>
              </a:rPr>
              <a:t>ISO 9000</a:t>
            </a:r>
            <a:r>
              <a:rPr lang="zh-CN" altLang="en-US" dirty="0">
                <a:solidFill>
                  <a:srgbClr val="000000"/>
                </a:solidFill>
                <a:effectLst/>
                <a:latin typeface="Helvetica" pitchFamily="2" charset="0"/>
              </a:rPr>
              <a:t>（</a:t>
            </a:r>
            <a:r>
              <a:rPr lang="en-US" altLang="zh-CN" dirty="0">
                <a:solidFill>
                  <a:srgbClr val="000000"/>
                </a:solidFill>
                <a:effectLst/>
                <a:latin typeface="Arial" panose="020B0604020202020204" pitchFamily="34" charset="0"/>
              </a:rPr>
              <a:t>09</a:t>
            </a:r>
            <a:r>
              <a:rPr lang="zh-CN" altLang="en-US" dirty="0">
                <a:solidFill>
                  <a:srgbClr val="000000"/>
                </a:solidFill>
                <a:effectLst/>
                <a:latin typeface="Helvetica" pitchFamily="2" charset="0"/>
              </a:rPr>
              <a:t>版）标准将在原来八大原则的基础上新增敏捷原则</a:t>
            </a:r>
          </a:p>
          <a:p>
            <a:pPr marL="285750" indent="-285750">
              <a:lnSpc>
                <a:spcPct val="150000"/>
              </a:lnSpc>
              <a:buFont typeface="Arial" panose="020B0604020202020204" pitchFamily="34" charset="0"/>
              <a:buChar char="•"/>
            </a:pPr>
            <a:r>
              <a:rPr lang="en-US" altLang="zh-CN" dirty="0">
                <a:solidFill>
                  <a:srgbClr val="000000"/>
                </a:solidFill>
                <a:effectLst/>
                <a:latin typeface="Arial" panose="020B0604020202020204" pitchFamily="34" charset="0"/>
              </a:rPr>
              <a:t>2000</a:t>
            </a:r>
            <a:r>
              <a:rPr lang="zh-CN" altLang="en-US" dirty="0">
                <a:solidFill>
                  <a:srgbClr val="000000"/>
                </a:solidFill>
                <a:effectLst/>
                <a:latin typeface="Helvetica" pitchFamily="2" charset="0"/>
              </a:rPr>
              <a:t>年美国军方软件开发标准（</a:t>
            </a:r>
            <a:r>
              <a:rPr lang="en-US" altLang="zh-CN" dirty="0">
                <a:solidFill>
                  <a:srgbClr val="000000"/>
                </a:solidFill>
                <a:effectLst/>
                <a:latin typeface="Arial" panose="020B0604020202020204" pitchFamily="34" charset="0"/>
              </a:rPr>
              <a:t>DOD 5000.2</a:t>
            </a:r>
            <a:r>
              <a:rPr lang="zh-CN" altLang="en-US" dirty="0">
                <a:solidFill>
                  <a:srgbClr val="000000"/>
                </a:solidFill>
                <a:effectLst/>
                <a:latin typeface="Helvetica" pitchFamily="2" charset="0"/>
              </a:rPr>
              <a:t>）推荐</a:t>
            </a:r>
            <a:r>
              <a:rPr lang="zh-CN" altLang="en-US" dirty="0">
                <a:solidFill>
                  <a:srgbClr val="354257"/>
                </a:solidFill>
                <a:effectLst/>
                <a:latin typeface="Helvetica" pitchFamily="2" charset="0"/>
              </a:rPr>
              <a:t>迭代</a:t>
            </a:r>
            <a:r>
              <a:rPr lang="zh-CN" altLang="en-US" dirty="0">
                <a:solidFill>
                  <a:srgbClr val="000000"/>
                </a:solidFill>
                <a:effectLst/>
                <a:latin typeface="Helvetica" pitchFamily="2" charset="0"/>
              </a:rPr>
              <a:t>为软件开发优选模式</a:t>
            </a:r>
          </a:p>
          <a:p>
            <a:pPr marL="285750" indent="-285750">
              <a:lnSpc>
                <a:spcPct val="150000"/>
              </a:lnSpc>
              <a:buFont typeface="Arial" panose="020B0604020202020204" pitchFamily="34" charset="0"/>
              <a:buChar char="•"/>
            </a:pPr>
            <a:r>
              <a:rPr lang="en-US" altLang="zh-CN" dirty="0">
                <a:solidFill>
                  <a:srgbClr val="000000"/>
                </a:solidFill>
                <a:effectLst/>
                <a:latin typeface="Arial" panose="020B0604020202020204" pitchFamily="34" charset="0"/>
              </a:rPr>
              <a:t>2013</a:t>
            </a:r>
            <a:r>
              <a:rPr lang="zh-CN" altLang="en-US" dirty="0">
                <a:solidFill>
                  <a:srgbClr val="000000"/>
                </a:solidFill>
                <a:effectLst/>
                <a:latin typeface="Helvetica" pitchFamily="2" charset="0"/>
              </a:rPr>
              <a:t>年发布的新版</a:t>
            </a:r>
            <a:r>
              <a:rPr lang="en-US" altLang="zh-CN" dirty="0">
                <a:solidFill>
                  <a:srgbClr val="000000"/>
                </a:solidFill>
                <a:effectLst/>
                <a:latin typeface="Arial" panose="020B0604020202020204" pitchFamily="34" charset="0"/>
              </a:rPr>
              <a:t>PMBOK</a:t>
            </a:r>
            <a:r>
              <a:rPr lang="zh-CN" altLang="en-US" dirty="0">
                <a:solidFill>
                  <a:srgbClr val="000000"/>
                </a:solidFill>
                <a:effectLst/>
                <a:latin typeface="Helvetica" pitchFamily="2" charset="0"/>
              </a:rPr>
              <a:t>增加迭代及增量生命周期（即对应敏捷模型）</a:t>
            </a:r>
          </a:p>
        </p:txBody>
      </p:sp>
    </p:spTree>
    <p:extLst>
      <p:ext uri="{BB962C8B-B14F-4D97-AF65-F5344CB8AC3E}">
        <p14:creationId xmlns:p14="http://schemas.microsoft.com/office/powerpoint/2010/main" val="94721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7568E-68B5-F363-5197-A53AD7A438A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07C3B5D2-4350-1BEF-519A-A3728FB69EB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406C5C0-0EC9-A84B-5AED-41B22D045D3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9355D1E4-5E85-349B-5367-DADD31DE49B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过程建模方法</a:t>
            </a:r>
          </a:p>
        </p:txBody>
      </p:sp>
      <p:sp>
        <p:nvSpPr>
          <p:cNvPr id="5" name="日期占位符 4">
            <a:extLst>
              <a:ext uri="{FF2B5EF4-FFF2-40B4-BE49-F238E27FC236}">
                <a16:creationId xmlns:a16="http://schemas.microsoft.com/office/drawing/2014/main" id="{2816ECF6-0D69-1DDE-D849-55352BE3B5D4}"/>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52C3797-86DA-D682-BA1D-5B37400B3713}"/>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FC389BBA-61FF-BA63-4880-81F4DFBB47A3}"/>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71DC99B2-7363-A711-7D06-CCD16B1ACB7D}"/>
              </a:ext>
            </a:extLst>
          </p:cNvPr>
          <p:cNvPicPr>
            <a:picLocks noChangeAspect="1"/>
          </p:cNvPicPr>
          <p:nvPr/>
        </p:nvPicPr>
        <p:blipFill>
          <a:blip r:embed="rId2"/>
          <a:stretch>
            <a:fillRect/>
          </a:stretch>
        </p:blipFill>
        <p:spPr>
          <a:xfrm>
            <a:off x="11353800" y="0"/>
            <a:ext cx="838199" cy="818771"/>
          </a:xfrm>
          <a:prstGeom prst="rect">
            <a:avLst/>
          </a:prstGeom>
        </p:spPr>
      </p:pic>
      <p:sp>
        <p:nvSpPr>
          <p:cNvPr id="14" name="文本框 13">
            <a:extLst>
              <a:ext uri="{FF2B5EF4-FFF2-40B4-BE49-F238E27FC236}">
                <a16:creationId xmlns:a16="http://schemas.microsoft.com/office/drawing/2014/main" id="{34E7BD71-64C4-51E9-5A97-95FED4F087A7}"/>
              </a:ext>
            </a:extLst>
          </p:cNvPr>
          <p:cNvSpPr txBox="1"/>
          <p:nvPr/>
        </p:nvSpPr>
        <p:spPr>
          <a:xfrm>
            <a:off x="641636" y="1258290"/>
            <a:ext cx="3743933" cy="3738780"/>
          </a:xfrm>
          <a:prstGeom prst="rect">
            <a:avLst/>
          </a:prstGeom>
          <a:noFill/>
        </p:spPr>
        <p:txBody>
          <a:bodyPr wrap="square">
            <a:spAutoFit/>
          </a:bodyPr>
          <a:lstStyle/>
          <a:p>
            <a:pPr>
              <a:lnSpc>
                <a:spcPct val="150000"/>
              </a:lnSpc>
            </a:pPr>
            <a:r>
              <a:rPr lang="zh-CN" altLang="en-US" sz="2000" dirty="0">
                <a:solidFill>
                  <a:srgbClr val="000000"/>
                </a:solidFill>
                <a:effectLst/>
                <a:latin typeface="Arial" panose="020B0604020202020204" pitchFamily="34" charset="0"/>
              </a:rPr>
              <a:t>过程建模方法可以是从文本到图形的各种形式。</a:t>
            </a:r>
            <a:endParaRPr lang="en-US" altLang="zh-CN" sz="2000" dirty="0">
              <a:solidFill>
                <a:srgbClr val="000000"/>
              </a:solidFill>
              <a:effectLst/>
              <a:latin typeface="Arial" panose="020B0604020202020204" pitchFamily="34" charset="0"/>
            </a:endParaRPr>
          </a:p>
          <a:p>
            <a:pPr marL="342900" indent="-342900">
              <a:lnSpc>
                <a:spcPct val="150000"/>
              </a:lnSpc>
              <a:buClr>
                <a:srgbClr val="C00000"/>
              </a:buClr>
              <a:buFont typeface="Wingdings" pitchFamily="2" charset="2"/>
              <a:buChar char="p"/>
            </a:pPr>
            <a:r>
              <a:rPr lang="zh-CN" altLang="en-US" sz="2000" dirty="0">
                <a:solidFill>
                  <a:srgbClr val="000000"/>
                </a:solidFill>
                <a:latin typeface="Arial" panose="020B0604020202020204" pitchFamily="34" charset="0"/>
              </a:rPr>
              <a:t>静态模型（</a:t>
            </a:r>
            <a:r>
              <a:rPr lang="en-US" altLang="zh-CN" sz="2000" dirty="0">
                <a:solidFill>
                  <a:srgbClr val="000000"/>
                </a:solidFill>
                <a:latin typeface="Arial" panose="020B0604020202020204" pitchFamily="34" charset="0"/>
              </a:rPr>
              <a:t>static</a:t>
            </a:r>
            <a:r>
              <a:rPr lang="zh-CN" altLang="en-US" sz="2000" dirty="0">
                <a:solidFill>
                  <a:srgbClr val="000000"/>
                </a:solidFill>
                <a:latin typeface="Arial" panose="020B0604020202020204" pitchFamily="34" charset="0"/>
              </a:rPr>
              <a:t> </a:t>
            </a:r>
            <a:r>
              <a:rPr lang="en-US" altLang="zh-CN" sz="2000" dirty="0">
                <a:solidFill>
                  <a:srgbClr val="000000"/>
                </a:solidFill>
                <a:latin typeface="Arial" panose="020B0604020202020204" pitchFamily="34" charset="0"/>
              </a:rPr>
              <a:t>model</a:t>
            </a:r>
            <a:r>
              <a:rPr lang="zh-CN" altLang="en-US" sz="2000" dirty="0">
                <a:solidFill>
                  <a:srgbClr val="000000"/>
                </a:solidFill>
                <a:latin typeface="Arial" panose="020B0604020202020204" pitchFamily="34" charset="0"/>
              </a:rPr>
              <a:t>）侧重于描述从输入到输出的转换过程；</a:t>
            </a:r>
            <a:endParaRPr lang="en-US" altLang="zh-CN" sz="2000" dirty="0">
              <a:solidFill>
                <a:srgbClr val="000000"/>
              </a:solidFill>
              <a:latin typeface="Arial" panose="020B0604020202020204" pitchFamily="34" charset="0"/>
            </a:endParaRPr>
          </a:p>
          <a:p>
            <a:pPr marL="342900" indent="-342900">
              <a:lnSpc>
                <a:spcPct val="150000"/>
              </a:lnSpc>
              <a:buClr>
                <a:srgbClr val="C00000"/>
              </a:buClr>
              <a:buFont typeface="Wingdings" pitchFamily="2" charset="2"/>
              <a:buChar char="p"/>
            </a:pPr>
            <a:r>
              <a:rPr lang="zh-CN" altLang="en-US" sz="2000" dirty="0">
                <a:solidFill>
                  <a:srgbClr val="000000"/>
                </a:solidFill>
                <a:latin typeface="Arial" panose="020B0604020202020204" pitchFamily="34" charset="0"/>
              </a:rPr>
              <a:t>动态模型（</a:t>
            </a:r>
            <a:r>
              <a:rPr lang="en-US" altLang="zh-CN" sz="2000" dirty="0">
                <a:solidFill>
                  <a:srgbClr val="000000"/>
                </a:solidFill>
                <a:latin typeface="Arial" panose="020B0604020202020204" pitchFamily="34" charset="0"/>
              </a:rPr>
              <a:t>dynamic</a:t>
            </a:r>
            <a:r>
              <a:rPr lang="zh-CN" altLang="en-US" sz="2000" dirty="0">
                <a:solidFill>
                  <a:srgbClr val="000000"/>
                </a:solidFill>
                <a:latin typeface="Arial" panose="020B0604020202020204" pitchFamily="34" charset="0"/>
              </a:rPr>
              <a:t> </a:t>
            </a:r>
            <a:r>
              <a:rPr lang="en-US" altLang="zh-CN" sz="2000" dirty="0">
                <a:solidFill>
                  <a:srgbClr val="000000"/>
                </a:solidFill>
                <a:latin typeface="Arial" panose="020B0604020202020204" pitchFamily="34" charset="0"/>
              </a:rPr>
              <a:t>model</a:t>
            </a:r>
            <a:r>
              <a:rPr lang="zh-CN" altLang="en-US" sz="2000" dirty="0">
                <a:solidFill>
                  <a:srgbClr val="000000"/>
                </a:solidFill>
                <a:latin typeface="Arial" panose="020B0604020202020204" pitchFamily="34" charset="0"/>
              </a:rPr>
              <a:t>）能够动态展现中间产品到最终产品的转换。</a:t>
            </a:r>
            <a:endParaRPr lang="zh-CN" altLang="en-US" sz="2000" dirty="0">
              <a:solidFill>
                <a:srgbClr val="000000"/>
              </a:solidFill>
              <a:effectLst/>
              <a:latin typeface="Helvetica" pitchFamily="2" charset="0"/>
            </a:endParaRPr>
          </a:p>
        </p:txBody>
      </p:sp>
      <p:pic>
        <p:nvPicPr>
          <p:cNvPr id="8" name="图片 7">
            <a:extLst>
              <a:ext uri="{FF2B5EF4-FFF2-40B4-BE49-F238E27FC236}">
                <a16:creationId xmlns:a16="http://schemas.microsoft.com/office/drawing/2014/main" id="{9A75722D-6682-6D53-72CA-D7267073E3C8}"/>
              </a:ext>
            </a:extLst>
          </p:cNvPr>
          <p:cNvPicPr>
            <a:picLocks noChangeAspect="1"/>
          </p:cNvPicPr>
          <p:nvPr/>
        </p:nvPicPr>
        <p:blipFill>
          <a:blip r:embed="rId3"/>
          <a:stretch>
            <a:fillRect/>
          </a:stretch>
        </p:blipFill>
        <p:spPr>
          <a:xfrm>
            <a:off x="4625926" y="1310708"/>
            <a:ext cx="7060448" cy="3971502"/>
          </a:xfrm>
          <a:prstGeom prst="rect">
            <a:avLst/>
          </a:prstGeom>
        </p:spPr>
      </p:pic>
    </p:spTree>
    <p:extLst>
      <p:ext uri="{BB962C8B-B14F-4D97-AF65-F5344CB8AC3E}">
        <p14:creationId xmlns:p14="http://schemas.microsoft.com/office/powerpoint/2010/main" val="723011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6465-46FB-9110-55D1-46975800065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6977F47-74A8-A826-2186-B38E7D3F3AD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15D346F-C368-C61C-5073-AB966D4C261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F0F2572-A8D4-408B-5A92-DC3361443FD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静态建模：</a:t>
            </a:r>
            <a:r>
              <a:rPr kumimoji="1" lang="en-US" altLang="zh-CN" sz="4000" dirty="0">
                <a:latin typeface="Microsoft YaHei" panose="020B0503020204020204" pitchFamily="34" charset="-122"/>
                <a:ea typeface="Microsoft YaHei" panose="020B0503020204020204" pitchFamily="34" charset="-122"/>
              </a:rPr>
              <a:t>Lai</a:t>
            </a:r>
            <a:r>
              <a:rPr kumimoji="1" lang="zh-CN" altLang="en-US" sz="4000" dirty="0">
                <a:latin typeface="Microsoft YaHei" panose="020B0503020204020204" pitchFamily="34" charset="-122"/>
                <a:ea typeface="Microsoft YaHei" panose="020B0503020204020204" pitchFamily="34" charset="-122"/>
              </a:rPr>
              <a:t>表示法</a:t>
            </a:r>
          </a:p>
        </p:txBody>
      </p:sp>
      <p:sp>
        <p:nvSpPr>
          <p:cNvPr id="5" name="日期占位符 4">
            <a:extLst>
              <a:ext uri="{FF2B5EF4-FFF2-40B4-BE49-F238E27FC236}">
                <a16:creationId xmlns:a16="http://schemas.microsoft.com/office/drawing/2014/main" id="{77C7E3C5-35AA-68D8-654E-013C9C39435A}"/>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5BC8A5A-EE4F-3A66-398E-29AD8A3C41B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8ADFFEA5-EB5F-CECA-00A3-799FF4060C06}"/>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AD408CAC-890C-A661-B7FA-B81D309A6CD3}"/>
              </a:ext>
            </a:extLst>
          </p:cNvPr>
          <p:cNvPicPr>
            <a:picLocks noChangeAspect="1"/>
          </p:cNvPicPr>
          <p:nvPr/>
        </p:nvPicPr>
        <p:blipFill>
          <a:blip r:embed="rId2"/>
          <a:stretch>
            <a:fillRect/>
          </a:stretch>
        </p:blipFill>
        <p:spPr>
          <a:xfrm>
            <a:off x="11353800" y="0"/>
            <a:ext cx="838199" cy="818771"/>
          </a:xfrm>
          <a:prstGeom prst="rect">
            <a:avLst/>
          </a:prstGeom>
        </p:spPr>
      </p:pic>
      <p:sp>
        <p:nvSpPr>
          <p:cNvPr id="14" name="文本框 13">
            <a:extLst>
              <a:ext uri="{FF2B5EF4-FFF2-40B4-BE49-F238E27FC236}">
                <a16:creationId xmlns:a16="http://schemas.microsoft.com/office/drawing/2014/main" id="{816241FA-38C1-D5E9-36DB-EB3F22AB925C}"/>
              </a:ext>
            </a:extLst>
          </p:cNvPr>
          <p:cNvSpPr txBox="1"/>
          <p:nvPr/>
        </p:nvSpPr>
        <p:spPr>
          <a:xfrm>
            <a:off x="641636" y="1000562"/>
            <a:ext cx="10712164" cy="1432636"/>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en-US" altLang="zh-CN" sz="2000" dirty="0">
                <a:solidFill>
                  <a:srgbClr val="000000"/>
                </a:solidFill>
                <a:effectLst/>
                <a:latin typeface="Arial" panose="020B0604020202020204" pitchFamily="34" charset="0"/>
              </a:rPr>
              <a:t>Lai</a:t>
            </a:r>
            <a:r>
              <a:rPr lang="zh-CN" altLang="en-US" sz="2000" dirty="0">
                <a:solidFill>
                  <a:srgbClr val="000000"/>
                </a:solidFill>
                <a:effectLst/>
                <a:latin typeface="Arial" panose="020B0604020202020204" pitchFamily="34" charset="0"/>
              </a:rPr>
              <a:t>方法的目的是让人们能够在任何细节的层次上对任何过程都可以建模（</a:t>
            </a:r>
            <a:r>
              <a:rPr lang="en-US" altLang="zh-CN" sz="2000" dirty="0">
                <a:solidFill>
                  <a:srgbClr val="000000"/>
                </a:solidFill>
                <a:effectLst/>
                <a:latin typeface="Arial" panose="020B0604020202020204" pitchFamily="34" charset="0"/>
              </a:rPr>
              <a:t>Lai</a:t>
            </a:r>
            <a:r>
              <a:rPr lang="zh-CN" altLang="en-US" sz="2000" dirty="0">
                <a:solidFill>
                  <a:srgbClr val="000000"/>
                </a:solidFill>
                <a:effectLst/>
                <a:latin typeface="Arial" panose="020B0604020202020204" pitchFamily="34" charset="0"/>
              </a:rPr>
              <a:t> </a:t>
            </a:r>
            <a:r>
              <a:rPr lang="en-US" altLang="zh-CN" sz="2000" dirty="0">
                <a:solidFill>
                  <a:srgbClr val="000000"/>
                </a:solidFill>
                <a:effectLst/>
                <a:latin typeface="Arial" panose="020B0604020202020204" pitchFamily="34" charset="0"/>
              </a:rPr>
              <a:t>1991</a:t>
            </a:r>
            <a:r>
              <a:rPr lang="zh-CN" altLang="en-US" sz="2000" dirty="0">
                <a:solidFill>
                  <a:srgbClr val="000000"/>
                </a:solidFill>
                <a:effectLst/>
                <a:latin typeface="Arial" panose="020B0604020202020204" pitchFamily="34" charset="0"/>
              </a:rPr>
              <a:t>）。它是一种范式：人扮演角色、资源执行活动，从而产生制品。</a:t>
            </a:r>
            <a:endParaRPr lang="en-US" altLang="zh-CN" sz="2000" dirty="0">
              <a:solidFill>
                <a:srgbClr val="000000"/>
              </a:solidFill>
              <a:effectLst/>
              <a:latin typeface="Arial" panose="020B0604020202020204" pitchFamily="34" charset="0"/>
            </a:endParaRPr>
          </a:p>
          <a:p>
            <a:pPr marL="342900" indent="-342900">
              <a:lnSpc>
                <a:spcPct val="150000"/>
              </a:lnSpc>
              <a:buClr>
                <a:srgbClr val="C00000"/>
              </a:buClr>
              <a:buFont typeface="Arial" panose="020B0604020202020204" pitchFamily="34" charset="0"/>
              <a:buChar char="•"/>
            </a:pPr>
            <a:r>
              <a:rPr lang="en-US" altLang="zh-CN" sz="2000" dirty="0">
                <a:solidFill>
                  <a:srgbClr val="000000"/>
                </a:solidFill>
                <a:latin typeface="Arial" panose="020B0604020202020204" pitchFamily="34" charset="0"/>
              </a:rPr>
              <a:t>Lai</a:t>
            </a:r>
            <a:r>
              <a:rPr lang="zh-CN" altLang="en-US" sz="2000" dirty="0">
                <a:solidFill>
                  <a:srgbClr val="000000"/>
                </a:solidFill>
                <a:latin typeface="Arial" panose="020B0604020202020204" pitchFamily="34" charset="0"/>
              </a:rPr>
              <a:t>方法包括若干模板。</a:t>
            </a:r>
            <a:endParaRPr lang="zh-CN" altLang="en-US" sz="2000" dirty="0">
              <a:solidFill>
                <a:srgbClr val="000000"/>
              </a:solidFill>
              <a:effectLst/>
              <a:latin typeface="Helvetica" pitchFamily="2" charset="0"/>
            </a:endParaRPr>
          </a:p>
        </p:txBody>
      </p:sp>
      <p:graphicFrame>
        <p:nvGraphicFramePr>
          <p:cNvPr id="10" name="表格 9">
            <a:extLst>
              <a:ext uri="{FF2B5EF4-FFF2-40B4-BE49-F238E27FC236}">
                <a16:creationId xmlns:a16="http://schemas.microsoft.com/office/drawing/2014/main" id="{DC164D93-3FA2-5C67-B87B-1FB20403AACE}"/>
              </a:ext>
            </a:extLst>
          </p:cNvPr>
          <p:cNvGraphicFramePr>
            <a:graphicFrameLocks noGrp="1"/>
          </p:cNvGraphicFramePr>
          <p:nvPr>
            <p:extLst>
              <p:ext uri="{D42A27DB-BD31-4B8C-83A1-F6EECF244321}">
                <p14:modId xmlns:p14="http://schemas.microsoft.com/office/powerpoint/2010/main" val="3424338472"/>
              </p:ext>
            </p:extLst>
          </p:nvPr>
        </p:nvGraphicFramePr>
        <p:xfrm>
          <a:off x="838200" y="2440998"/>
          <a:ext cx="10515600" cy="374396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015035587"/>
                    </a:ext>
                  </a:extLst>
                </a:gridCol>
                <a:gridCol w="4117019">
                  <a:extLst>
                    <a:ext uri="{9D8B030D-6E8A-4147-A177-3AD203B41FA5}">
                      <a16:colId xmlns:a16="http://schemas.microsoft.com/office/drawing/2014/main" val="3423790879"/>
                    </a:ext>
                  </a:extLst>
                </a:gridCol>
                <a:gridCol w="2893381">
                  <a:extLst>
                    <a:ext uri="{9D8B030D-6E8A-4147-A177-3AD203B41FA5}">
                      <a16:colId xmlns:a16="http://schemas.microsoft.com/office/drawing/2014/main" val="3254046366"/>
                    </a:ext>
                  </a:extLst>
                </a:gridCol>
              </a:tblGrid>
              <a:tr h="370840">
                <a:tc>
                  <a:txBody>
                    <a:bodyPr/>
                    <a:lstStyle/>
                    <a:p>
                      <a:r>
                        <a:rPr lang="zh-CN" altLang="en-US" sz="1400" dirty="0"/>
                        <a:t>名称</a:t>
                      </a:r>
                    </a:p>
                  </a:txBody>
                  <a:tcPr/>
                </a:tc>
                <a:tc gridSpan="2">
                  <a:txBody>
                    <a:bodyPr/>
                    <a:lstStyle/>
                    <a:p>
                      <a:r>
                        <a:rPr lang="zh-CN" altLang="en-US" sz="1400" dirty="0"/>
                        <a:t>汽车</a:t>
                      </a:r>
                    </a:p>
                  </a:txBody>
                  <a:tcPr/>
                </a:tc>
                <a:tc hMerge="1">
                  <a:txBody>
                    <a:bodyPr/>
                    <a:lstStyle/>
                    <a:p>
                      <a:endParaRPr lang="zh-CN" altLang="en-US" sz="1400" dirty="0"/>
                    </a:p>
                  </a:txBody>
                  <a:tcPr/>
                </a:tc>
                <a:extLst>
                  <a:ext uri="{0D108BD9-81ED-4DB2-BD59-A6C34878D82A}">
                    <a16:rowId xmlns:a16="http://schemas.microsoft.com/office/drawing/2014/main" val="297086767"/>
                  </a:ext>
                </a:extLst>
              </a:tr>
              <a:tr h="370840">
                <a:tc>
                  <a:txBody>
                    <a:bodyPr/>
                    <a:lstStyle/>
                    <a:p>
                      <a:r>
                        <a:rPr lang="zh-CN" altLang="en-US" sz="1400" dirty="0"/>
                        <a:t>提要</a:t>
                      </a:r>
                    </a:p>
                  </a:txBody>
                  <a:tcPr/>
                </a:tc>
                <a:tc gridSpan="2">
                  <a:txBody>
                    <a:bodyPr/>
                    <a:lstStyle/>
                    <a:p>
                      <a:r>
                        <a:rPr lang="zh-CN" altLang="en-US" sz="1400" dirty="0"/>
                        <a:t>这是代表汽车类的制品</a:t>
                      </a:r>
                    </a:p>
                  </a:txBody>
                  <a:tcPr/>
                </a:tc>
                <a:tc hMerge="1">
                  <a:txBody>
                    <a:bodyPr/>
                    <a:lstStyle/>
                    <a:p>
                      <a:endParaRPr lang="zh-CN" altLang="en-US" sz="1400" dirty="0"/>
                    </a:p>
                  </a:txBody>
                  <a:tcPr/>
                </a:tc>
                <a:extLst>
                  <a:ext uri="{0D108BD9-81ED-4DB2-BD59-A6C34878D82A}">
                    <a16:rowId xmlns:a16="http://schemas.microsoft.com/office/drawing/2014/main" val="3453913881"/>
                  </a:ext>
                </a:extLst>
              </a:tr>
              <a:tr h="370840">
                <a:tc>
                  <a:txBody>
                    <a:bodyPr/>
                    <a:lstStyle/>
                    <a:p>
                      <a:r>
                        <a:rPr lang="zh-CN" altLang="en-US" sz="1400" dirty="0"/>
                        <a:t>复杂性类型</a:t>
                      </a:r>
                    </a:p>
                  </a:txBody>
                  <a:tcPr/>
                </a:tc>
                <a:tc gridSpan="2">
                  <a:txBody>
                    <a:bodyPr/>
                    <a:lstStyle/>
                    <a:p>
                      <a:r>
                        <a:rPr lang="zh-CN" altLang="en-US" sz="1400" dirty="0"/>
                        <a:t>合成</a:t>
                      </a:r>
                    </a:p>
                  </a:txBody>
                  <a:tcPr/>
                </a:tc>
                <a:tc hMerge="1">
                  <a:txBody>
                    <a:bodyPr/>
                    <a:lstStyle/>
                    <a:p>
                      <a:endParaRPr lang="zh-CN" altLang="en-US" sz="1400" dirty="0"/>
                    </a:p>
                  </a:txBody>
                  <a:tcPr/>
                </a:tc>
                <a:extLst>
                  <a:ext uri="{0D108BD9-81ED-4DB2-BD59-A6C34878D82A}">
                    <a16:rowId xmlns:a16="http://schemas.microsoft.com/office/drawing/2014/main" val="1356644051"/>
                  </a:ext>
                </a:extLst>
              </a:tr>
              <a:tr h="370840">
                <a:tc>
                  <a:txBody>
                    <a:bodyPr/>
                    <a:lstStyle/>
                    <a:p>
                      <a:r>
                        <a:rPr lang="zh-CN" altLang="en-US" sz="1400" dirty="0"/>
                        <a:t>数据类型</a:t>
                      </a:r>
                    </a:p>
                  </a:txBody>
                  <a:tcPr/>
                </a:tc>
                <a:tc gridSpan="2">
                  <a:txBody>
                    <a:bodyPr/>
                    <a:lstStyle/>
                    <a:p>
                      <a:r>
                        <a:rPr lang="en-US" altLang="zh-CN" sz="1400" dirty="0"/>
                        <a:t>(car</a:t>
                      </a:r>
                      <a:r>
                        <a:rPr lang="zh-CN" altLang="en-US" sz="1400" dirty="0"/>
                        <a:t> </a:t>
                      </a:r>
                      <a:r>
                        <a:rPr lang="en-US" altLang="zh-CN" sz="1400" dirty="0"/>
                        <a:t>c,</a:t>
                      </a:r>
                      <a:r>
                        <a:rPr lang="zh-CN" altLang="en-US" sz="1400" dirty="0"/>
                        <a:t> </a:t>
                      </a:r>
                      <a:r>
                        <a:rPr lang="en-US" altLang="zh-CN" sz="1400" dirty="0"/>
                        <a:t>user-defined)</a:t>
                      </a:r>
                      <a:endParaRPr lang="zh-CN" altLang="en-US" sz="1400" dirty="0"/>
                    </a:p>
                  </a:txBody>
                  <a:tcPr/>
                </a:tc>
                <a:tc hMerge="1">
                  <a:txBody>
                    <a:bodyPr/>
                    <a:lstStyle/>
                    <a:p>
                      <a:endParaRPr lang="zh-CN" altLang="en-US" sz="1400" dirty="0"/>
                    </a:p>
                  </a:txBody>
                  <a:tcPr/>
                </a:tc>
                <a:extLst>
                  <a:ext uri="{0D108BD9-81ED-4DB2-BD59-A6C34878D82A}">
                    <a16:rowId xmlns:a16="http://schemas.microsoft.com/office/drawing/2014/main" val="3298177703"/>
                  </a:ext>
                </a:extLst>
              </a:tr>
              <a:tr h="370840">
                <a:tc>
                  <a:txBody>
                    <a:bodyPr/>
                    <a:lstStyle/>
                    <a:p>
                      <a:r>
                        <a:rPr lang="zh-CN" altLang="en-US" sz="1400" dirty="0"/>
                        <a:t>制品状态列表</a:t>
                      </a:r>
                    </a:p>
                  </a:txBody>
                  <a:tcPr/>
                </a:tc>
                <a:tc gridSpan="2">
                  <a:txBody>
                    <a:bodyPr/>
                    <a:lstStyle/>
                    <a:p>
                      <a:endParaRPr lang="zh-CN" altLang="en-US" sz="1400" dirty="0"/>
                    </a:p>
                  </a:txBody>
                  <a:tcPr/>
                </a:tc>
                <a:tc hMerge="1">
                  <a:txBody>
                    <a:bodyPr/>
                    <a:lstStyle/>
                    <a:p>
                      <a:endParaRPr lang="zh-CN" altLang="en-US" sz="1400" dirty="0"/>
                    </a:p>
                  </a:txBody>
                  <a:tcPr/>
                </a:tc>
                <a:extLst>
                  <a:ext uri="{0D108BD9-81ED-4DB2-BD59-A6C34878D82A}">
                    <a16:rowId xmlns:a16="http://schemas.microsoft.com/office/drawing/2014/main" val="1225559913"/>
                  </a:ext>
                </a:extLst>
              </a:tr>
              <a:tr h="370840">
                <a:tc>
                  <a:txBody>
                    <a:bodyPr/>
                    <a:lstStyle/>
                    <a:p>
                      <a:r>
                        <a:rPr lang="en-US" altLang="zh-CN" sz="1400" dirty="0"/>
                        <a:t>parked</a:t>
                      </a:r>
                      <a:endParaRPr lang="zh-CN" altLang="en-US" sz="1400" dirty="0"/>
                    </a:p>
                  </a:txBody>
                  <a:tcPr/>
                </a:tc>
                <a:tc>
                  <a:txBody>
                    <a:bodyPr/>
                    <a:lstStyle/>
                    <a:p>
                      <a:r>
                        <a:rPr lang="en-US" altLang="zh-CN" sz="1400" dirty="0" err="1"/>
                        <a:t>state_of</a:t>
                      </a:r>
                      <a:r>
                        <a:rPr lang="en-US" altLang="zh-CN" sz="1400" dirty="0"/>
                        <a:t>(</a:t>
                      </a:r>
                      <a:r>
                        <a:rPr lang="en-US" altLang="zh-CN" sz="1400" dirty="0" err="1"/>
                        <a:t>car.engine</a:t>
                      </a:r>
                      <a:r>
                        <a:rPr lang="en-US" altLang="zh-CN" sz="1400" dirty="0"/>
                        <a:t>=off)</a:t>
                      </a:r>
                    </a:p>
                    <a:p>
                      <a:r>
                        <a:rPr lang="en-US" altLang="zh-CN" sz="1400" dirty="0" err="1"/>
                        <a:t>state_of</a:t>
                      </a:r>
                      <a:r>
                        <a:rPr lang="en-US" altLang="zh-CN" sz="1400" dirty="0"/>
                        <a:t>(</a:t>
                      </a:r>
                      <a:r>
                        <a:rPr lang="en-US" altLang="zh-CN" sz="1400" dirty="0" err="1"/>
                        <a:t>car.gear</a:t>
                      </a:r>
                      <a:r>
                        <a:rPr lang="en-US" altLang="zh-CN" sz="1400" dirty="0"/>
                        <a:t>=park)</a:t>
                      </a:r>
                    </a:p>
                    <a:p>
                      <a:r>
                        <a:rPr lang="en-US" altLang="zh-CN" sz="1400" dirty="0" err="1"/>
                        <a:t>state_of</a:t>
                      </a:r>
                      <a:r>
                        <a:rPr lang="en-US" altLang="zh-CN" sz="1400" dirty="0"/>
                        <a:t>(</a:t>
                      </a:r>
                      <a:r>
                        <a:rPr lang="en-US" altLang="zh-CN" sz="1400" dirty="0" err="1"/>
                        <a:t>car.speed</a:t>
                      </a:r>
                      <a:r>
                        <a:rPr lang="en-US" altLang="zh-CN" sz="1400" dirty="0"/>
                        <a:t>=stand)</a:t>
                      </a:r>
                      <a:endParaRPr lang="zh-CN" altLang="en-US" sz="1400" dirty="0"/>
                    </a:p>
                  </a:txBody>
                  <a:tcPr/>
                </a:tc>
                <a:tc>
                  <a:txBody>
                    <a:bodyPr/>
                    <a:lstStyle/>
                    <a:p>
                      <a:r>
                        <a:rPr lang="zh-CN" altLang="en-US" sz="1400" dirty="0"/>
                        <a:t>汽车没有开动；引擎没有发动</a:t>
                      </a:r>
                    </a:p>
                  </a:txBody>
                  <a:tcPr/>
                </a:tc>
                <a:extLst>
                  <a:ext uri="{0D108BD9-81ED-4DB2-BD59-A6C34878D82A}">
                    <a16:rowId xmlns:a16="http://schemas.microsoft.com/office/drawing/2014/main" val="2380901707"/>
                  </a:ext>
                </a:extLst>
              </a:tr>
              <a:tr h="370840">
                <a:tc>
                  <a:txBody>
                    <a:bodyPr/>
                    <a:lstStyle/>
                    <a:p>
                      <a:r>
                        <a:rPr lang="en-US" altLang="zh-CN" sz="1400" dirty="0"/>
                        <a:t>initiated</a:t>
                      </a:r>
                      <a:endParaRPr lang="zh-CN" altLang="en-US" sz="1400" dirty="0"/>
                    </a:p>
                  </a:txBody>
                  <a:tcPr/>
                </a:tc>
                <a:tc>
                  <a:txBody>
                    <a:bodyPr/>
                    <a:lstStyle/>
                    <a:p>
                      <a:r>
                        <a:rPr lang="en-US" altLang="zh-CN" sz="1400" dirty="0" err="1"/>
                        <a:t>state_of</a:t>
                      </a:r>
                      <a:r>
                        <a:rPr lang="en-US" altLang="zh-CN" sz="1400" dirty="0"/>
                        <a:t>(</a:t>
                      </a:r>
                      <a:r>
                        <a:rPr lang="en-US" altLang="zh-CN" sz="1400" dirty="0" err="1"/>
                        <a:t>car.engine</a:t>
                      </a:r>
                      <a:r>
                        <a:rPr lang="en-US" altLang="zh-CN" sz="1400" dirty="0"/>
                        <a:t>=on)</a:t>
                      </a:r>
                    </a:p>
                    <a:p>
                      <a:r>
                        <a:rPr lang="en-US" altLang="zh-CN" sz="1400" dirty="0" err="1"/>
                        <a:t>state_of</a:t>
                      </a:r>
                      <a:r>
                        <a:rPr lang="en-US" altLang="zh-CN" sz="1400" dirty="0"/>
                        <a:t>(</a:t>
                      </a:r>
                      <a:r>
                        <a:rPr lang="en-US" altLang="zh-CN" sz="1400" dirty="0" err="1"/>
                        <a:t>car.key_hole</a:t>
                      </a:r>
                      <a:r>
                        <a:rPr lang="en-US" altLang="zh-CN" sz="1400" dirty="0"/>
                        <a:t>=has-key)</a:t>
                      </a:r>
                    </a:p>
                    <a:p>
                      <a:r>
                        <a:rPr lang="en-US" altLang="zh-CN" sz="1400" dirty="0" err="1"/>
                        <a:t>state_of</a:t>
                      </a:r>
                      <a:r>
                        <a:rPr lang="en-US" altLang="zh-CN" sz="1400" dirty="0"/>
                        <a:t>(car-driver(car.)=in-car</a:t>
                      </a:r>
                    </a:p>
                    <a:p>
                      <a:r>
                        <a:rPr lang="en-US" altLang="zh-CN" sz="1400" dirty="0" err="1"/>
                        <a:t>state_of</a:t>
                      </a:r>
                      <a:r>
                        <a:rPr lang="en-US" altLang="zh-CN" sz="1400" dirty="0"/>
                        <a:t>(</a:t>
                      </a:r>
                      <a:r>
                        <a:rPr lang="en-US" altLang="zh-CN" sz="1400" dirty="0" err="1"/>
                        <a:t>car.gear</a:t>
                      </a:r>
                      <a:r>
                        <a:rPr lang="en-US" altLang="zh-CN" sz="1400" dirty="0"/>
                        <a:t>)=driver</a:t>
                      </a:r>
                    </a:p>
                    <a:p>
                      <a:r>
                        <a:rPr lang="en-US" altLang="zh-CN" sz="1400" dirty="0" err="1"/>
                        <a:t>state_of</a:t>
                      </a:r>
                      <a:r>
                        <a:rPr lang="en-US" altLang="zh-CN" sz="1400" dirty="0"/>
                        <a:t>(</a:t>
                      </a:r>
                      <a:r>
                        <a:rPr lang="en-US" altLang="zh-CN" sz="1400" dirty="0" err="1"/>
                        <a:t>car.speed</a:t>
                      </a:r>
                      <a:r>
                        <a:rPr lang="en-US" altLang="zh-CN" sz="1400" dirty="0"/>
                        <a:t>)=stand</a:t>
                      </a:r>
                      <a:endParaRPr lang="zh-CN" altLang="en-US" sz="1400" dirty="0"/>
                    </a:p>
                  </a:txBody>
                  <a:tcPr/>
                </a:tc>
                <a:tc>
                  <a:txBody>
                    <a:bodyPr/>
                    <a:lstStyle/>
                    <a:p>
                      <a:r>
                        <a:rPr lang="zh-CN" altLang="en-US" sz="1400" dirty="0"/>
                        <a:t>汽车没有开动；但是引擎发动了</a:t>
                      </a:r>
                    </a:p>
                  </a:txBody>
                  <a:tcPr/>
                </a:tc>
                <a:extLst>
                  <a:ext uri="{0D108BD9-81ED-4DB2-BD59-A6C34878D82A}">
                    <a16:rowId xmlns:a16="http://schemas.microsoft.com/office/drawing/2014/main" val="983422556"/>
                  </a:ext>
                </a:extLst>
              </a:tr>
            </a:tbl>
          </a:graphicData>
        </a:graphic>
      </p:graphicFrame>
    </p:spTree>
    <p:extLst>
      <p:ext uri="{BB962C8B-B14F-4D97-AF65-F5344CB8AC3E}">
        <p14:creationId xmlns:p14="http://schemas.microsoft.com/office/powerpoint/2010/main" val="1364576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121B1-92D0-0C60-22A6-35392976950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7B450FB-2B33-ECBB-A490-5D68929142B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76818C2-93CD-0857-BF45-898046FC0CF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D0D8BE4C-FA1A-FDF2-3664-886C9520F4D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静态建模：</a:t>
            </a:r>
            <a:r>
              <a:rPr kumimoji="1" lang="en-US" altLang="zh-CN" sz="4000" dirty="0">
                <a:latin typeface="Microsoft YaHei" panose="020B0503020204020204" pitchFamily="34" charset="-122"/>
                <a:ea typeface="Microsoft YaHei" panose="020B0503020204020204" pitchFamily="34" charset="-122"/>
              </a:rPr>
              <a:t>Lai</a:t>
            </a:r>
            <a:r>
              <a:rPr kumimoji="1" lang="zh-CN" altLang="en-US" sz="4000" dirty="0">
                <a:latin typeface="Microsoft YaHei" panose="020B0503020204020204" pitchFamily="34" charset="-122"/>
                <a:ea typeface="Microsoft YaHei" panose="020B0503020204020204" pitchFamily="34" charset="-122"/>
              </a:rPr>
              <a:t>表示法</a:t>
            </a:r>
          </a:p>
        </p:txBody>
      </p:sp>
      <p:sp>
        <p:nvSpPr>
          <p:cNvPr id="5" name="日期占位符 4">
            <a:extLst>
              <a:ext uri="{FF2B5EF4-FFF2-40B4-BE49-F238E27FC236}">
                <a16:creationId xmlns:a16="http://schemas.microsoft.com/office/drawing/2014/main" id="{65B47C0C-9EB2-6957-A91A-CD996C8F90A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9C871F4D-BF2C-DB5F-A341-9110184559BA}"/>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C919C13-4A53-6849-50D4-788B8EE248D1}"/>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59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41F55610-EBF7-0A0A-634C-F3E09CFDD5C1}"/>
              </a:ext>
            </a:extLst>
          </p:cNvPr>
          <p:cNvPicPr>
            <a:picLocks noChangeAspect="1"/>
          </p:cNvPicPr>
          <p:nvPr/>
        </p:nvPicPr>
        <p:blipFill>
          <a:blip r:embed="rId2"/>
          <a:stretch>
            <a:fillRect/>
          </a:stretch>
        </p:blipFill>
        <p:spPr>
          <a:xfrm>
            <a:off x="11353800" y="0"/>
            <a:ext cx="838199" cy="818771"/>
          </a:xfrm>
          <a:prstGeom prst="rect">
            <a:avLst/>
          </a:prstGeom>
        </p:spPr>
      </p:pic>
      <p:graphicFrame>
        <p:nvGraphicFramePr>
          <p:cNvPr id="10" name="表格 9">
            <a:extLst>
              <a:ext uri="{FF2B5EF4-FFF2-40B4-BE49-F238E27FC236}">
                <a16:creationId xmlns:a16="http://schemas.microsoft.com/office/drawing/2014/main" id="{AED24269-5BA6-EB0D-77AA-8C800B568053}"/>
              </a:ext>
            </a:extLst>
          </p:cNvPr>
          <p:cNvGraphicFramePr>
            <a:graphicFrameLocks noGrp="1"/>
          </p:cNvGraphicFramePr>
          <p:nvPr>
            <p:extLst>
              <p:ext uri="{D42A27DB-BD31-4B8C-83A1-F6EECF244321}">
                <p14:modId xmlns:p14="http://schemas.microsoft.com/office/powerpoint/2010/main" val="228698195"/>
              </p:ext>
            </p:extLst>
          </p:nvPr>
        </p:nvGraphicFramePr>
        <p:xfrm>
          <a:off x="838200" y="1200579"/>
          <a:ext cx="10515600" cy="37084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015035587"/>
                    </a:ext>
                  </a:extLst>
                </a:gridCol>
                <a:gridCol w="4117019">
                  <a:extLst>
                    <a:ext uri="{9D8B030D-6E8A-4147-A177-3AD203B41FA5}">
                      <a16:colId xmlns:a16="http://schemas.microsoft.com/office/drawing/2014/main" val="3423790879"/>
                    </a:ext>
                  </a:extLst>
                </a:gridCol>
                <a:gridCol w="2893381">
                  <a:extLst>
                    <a:ext uri="{9D8B030D-6E8A-4147-A177-3AD203B41FA5}">
                      <a16:colId xmlns:a16="http://schemas.microsoft.com/office/drawing/2014/main" val="3254046366"/>
                    </a:ext>
                  </a:extLst>
                </a:gridCol>
              </a:tblGrid>
              <a:tr h="370840">
                <a:tc>
                  <a:txBody>
                    <a:bodyPr/>
                    <a:lstStyle/>
                    <a:p>
                      <a:r>
                        <a:rPr lang="zh-CN" altLang="en-US" sz="1400" dirty="0"/>
                        <a:t>名称</a:t>
                      </a:r>
                    </a:p>
                  </a:txBody>
                  <a:tcPr/>
                </a:tc>
                <a:tc gridSpan="2">
                  <a:txBody>
                    <a:bodyPr/>
                    <a:lstStyle/>
                    <a:p>
                      <a:r>
                        <a:rPr lang="zh-CN" altLang="en-US" sz="1400" dirty="0"/>
                        <a:t>汽车</a:t>
                      </a:r>
                    </a:p>
                  </a:txBody>
                  <a:tcPr/>
                </a:tc>
                <a:tc hMerge="1">
                  <a:txBody>
                    <a:bodyPr/>
                    <a:lstStyle/>
                    <a:p>
                      <a:endParaRPr lang="zh-CN" altLang="en-US" sz="1400" dirty="0"/>
                    </a:p>
                  </a:txBody>
                  <a:tcPr/>
                </a:tc>
                <a:extLst>
                  <a:ext uri="{0D108BD9-81ED-4DB2-BD59-A6C34878D82A}">
                    <a16:rowId xmlns:a16="http://schemas.microsoft.com/office/drawing/2014/main" val="297086767"/>
                  </a:ext>
                </a:extLst>
              </a:tr>
              <a:tr h="370840">
                <a:tc>
                  <a:txBody>
                    <a:bodyPr/>
                    <a:lstStyle/>
                    <a:p>
                      <a:r>
                        <a:rPr lang="zh-CN" altLang="en-US" sz="1400" dirty="0"/>
                        <a:t>子制品列表</a:t>
                      </a:r>
                    </a:p>
                  </a:txBody>
                  <a:tcPr/>
                </a:tc>
                <a:tc gridSpan="2">
                  <a:txBody>
                    <a:bodyPr/>
                    <a:lstStyle/>
                    <a:p>
                      <a:r>
                        <a:rPr lang="zh-CN" altLang="en-US" sz="1400" dirty="0"/>
                        <a:t>这是代表汽车类的制品</a:t>
                      </a:r>
                    </a:p>
                  </a:txBody>
                  <a:tcPr/>
                </a:tc>
                <a:tc hMerge="1">
                  <a:txBody>
                    <a:bodyPr/>
                    <a:lstStyle/>
                    <a:p>
                      <a:endParaRPr lang="zh-CN" altLang="en-US" sz="1400" dirty="0"/>
                    </a:p>
                  </a:txBody>
                  <a:tcPr/>
                </a:tc>
                <a:extLst>
                  <a:ext uri="{0D108BD9-81ED-4DB2-BD59-A6C34878D82A}">
                    <a16:rowId xmlns:a16="http://schemas.microsoft.com/office/drawing/2014/main" val="3453913881"/>
                  </a:ext>
                </a:extLst>
              </a:tr>
              <a:tr h="370840">
                <a:tc>
                  <a:txBody>
                    <a:bodyPr/>
                    <a:lstStyle/>
                    <a:p>
                      <a:endParaRPr lang="zh-CN" altLang="en-US" sz="1400" dirty="0"/>
                    </a:p>
                  </a:txBody>
                  <a:tcPr/>
                </a:tc>
                <a:tc>
                  <a:txBody>
                    <a:bodyPr/>
                    <a:lstStyle/>
                    <a:p>
                      <a:r>
                        <a:rPr lang="en-US" altLang="zh-CN" sz="1400" dirty="0"/>
                        <a:t>doors</a:t>
                      </a:r>
                      <a:endParaRPr lang="zh-CN" altLang="en-US" sz="1400" dirty="0"/>
                    </a:p>
                  </a:txBody>
                  <a:tcPr/>
                </a:tc>
                <a:tc>
                  <a:txBody>
                    <a:bodyPr/>
                    <a:lstStyle/>
                    <a:p>
                      <a:r>
                        <a:rPr lang="zh-CN" altLang="en-US" sz="1400" dirty="0"/>
                        <a:t>门*</a:t>
                      </a:r>
                      <a:r>
                        <a:rPr lang="en-US" altLang="zh-CN" sz="1400" dirty="0"/>
                        <a:t>4</a:t>
                      </a:r>
                      <a:endParaRPr lang="zh-CN" altLang="en-US" sz="1400" dirty="0"/>
                    </a:p>
                  </a:txBody>
                  <a:tcPr/>
                </a:tc>
                <a:extLst>
                  <a:ext uri="{0D108BD9-81ED-4DB2-BD59-A6C34878D82A}">
                    <a16:rowId xmlns:a16="http://schemas.microsoft.com/office/drawing/2014/main" val="2380901707"/>
                  </a:ext>
                </a:extLst>
              </a:tr>
              <a:tr h="370840">
                <a:tc>
                  <a:txBody>
                    <a:bodyPr/>
                    <a:lstStyle/>
                    <a:p>
                      <a:endParaRPr lang="zh-CN" altLang="en-US" sz="1400" dirty="0"/>
                    </a:p>
                  </a:txBody>
                  <a:tcPr/>
                </a:tc>
                <a:tc>
                  <a:txBody>
                    <a:bodyPr/>
                    <a:lstStyle/>
                    <a:p>
                      <a:r>
                        <a:rPr lang="en-US" altLang="zh-CN" sz="1400" dirty="0"/>
                        <a:t>engine</a:t>
                      </a:r>
                      <a:endParaRPr lang="zh-CN" altLang="en-US" sz="1400" dirty="0"/>
                    </a:p>
                  </a:txBody>
                  <a:tcPr/>
                </a:tc>
                <a:tc>
                  <a:txBody>
                    <a:bodyPr/>
                    <a:lstStyle/>
                    <a:p>
                      <a:r>
                        <a:rPr lang="zh-CN" altLang="en-US" sz="1400" dirty="0"/>
                        <a:t>引擎</a:t>
                      </a:r>
                    </a:p>
                  </a:txBody>
                  <a:tcPr/>
                </a:tc>
                <a:extLst>
                  <a:ext uri="{0D108BD9-81ED-4DB2-BD59-A6C34878D82A}">
                    <a16:rowId xmlns:a16="http://schemas.microsoft.com/office/drawing/2014/main" val="983422556"/>
                  </a:ext>
                </a:extLst>
              </a:tr>
              <a:tr h="370840">
                <a:tc>
                  <a:txBody>
                    <a:bodyPr/>
                    <a:lstStyle/>
                    <a:p>
                      <a:endParaRPr lang="zh-CN" altLang="en-US" sz="1400" dirty="0"/>
                    </a:p>
                  </a:txBody>
                  <a:tcPr/>
                </a:tc>
                <a:tc>
                  <a:txBody>
                    <a:bodyPr/>
                    <a:lstStyle/>
                    <a:p>
                      <a:r>
                        <a:rPr lang="en-US" altLang="zh-CN" sz="1400" dirty="0"/>
                        <a:t>keyhole</a:t>
                      </a:r>
                      <a:endParaRPr lang="zh-CN" altLang="en-US" sz="1400" dirty="0"/>
                    </a:p>
                  </a:txBody>
                  <a:tcPr/>
                </a:tc>
                <a:tc>
                  <a:txBody>
                    <a:bodyPr/>
                    <a:lstStyle/>
                    <a:p>
                      <a:r>
                        <a:rPr lang="zh-CN" altLang="en-US" sz="1400" dirty="0"/>
                        <a:t>点火钥匙孔</a:t>
                      </a:r>
                    </a:p>
                  </a:txBody>
                  <a:tcPr/>
                </a:tc>
                <a:extLst>
                  <a:ext uri="{0D108BD9-81ED-4DB2-BD59-A6C34878D82A}">
                    <a16:rowId xmlns:a16="http://schemas.microsoft.com/office/drawing/2014/main" val="2529878742"/>
                  </a:ext>
                </a:extLst>
              </a:tr>
              <a:tr h="370840">
                <a:tc>
                  <a:txBody>
                    <a:bodyPr/>
                    <a:lstStyle/>
                    <a:p>
                      <a:endParaRPr lang="zh-CN" altLang="en-US" sz="1400" dirty="0"/>
                    </a:p>
                  </a:txBody>
                  <a:tcPr/>
                </a:tc>
                <a:tc>
                  <a:txBody>
                    <a:bodyPr/>
                    <a:lstStyle/>
                    <a:p>
                      <a:r>
                        <a:rPr lang="en-US" altLang="zh-CN" sz="1400" dirty="0"/>
                        <a:t>gear</a:t>
                      </a:r>
                      <a:endParaRPr lang="zh-CN" altLang="en-US" sz="1400" dirty="0"/>
                    </a:p>
                  </a:txBody>
                  <a:tcPr/>
                </a:tc>
                <a:tc>
                  <a:txBody>
                    <a:bodyPr/>
                    <a:lstStyle/>
                    <a:p>
                      <a:r>
                        <a:rPr lang="zh-CN" altLang="en-US" sz="1400" dirty="0"/>
                        <a:t>传动装置</a:t>
                      </a:r>
                    </a:p>
                  </a:txBody>
                  <a:tcPr/>
                </a:tc>
                <a:extLst>
                  <a:ext uri="{0D108BD9-81ED-4DB2-BD59-A6C34878D82A}">
                    <a16:rowId xmlns:a16="http://schemas.microsoft.com/office/drawing/2014/main" val="1799075472"/>
                  </a:ext>
                </a:extLst>
              </a:tr>
              <a:tr h="370840">
                <a:tc>
                  <a:txBody>
                    <a:bodyPr/>
                    <a:lstStyle/>
                    <a:p>
                      <a:endParaRPr lang="zh-CN" altLang="en-US" sz="1400" dirty="0"/>
                    </a:p>
                  </a:txBody>
                  <a:tcPr/>
                </a:tc>
                <a:tc>
                  <a:txBody>
                    <a:bodyPr/>
                    <a:lstStyle/>
                    <a:p>
                      <a:r>
                        <a:rPr lang="en-US" altLang="zh-CN" sz="1400" dirty="0"/>
                        <a:t>speed</a:t>
                      </a:r>
                      <a:endParaRPr lang="zh-CN" altLang="en-US" sz="1400" dirty="0"/>
                    </a:p>
                  </a:txBody>
                  <a:tcPr/>
                </a:tc>
                <a:tc>
                  <a:txBody>
                    <a:bodyPr/>
                    <a:lstStyle/>
                    <a:p>
                      <a:r>
                        <a:rPr lang="zh-CN" altLang="en-US" sz="1400" dirty="0"/>
                        <a:t>速度</a:t>
                      </a:r>
                    </a:p>
                  </a:txBody>
                  <a:tcPr/>
                </a:tc>
                <a:extLst>
                  <a:ext uri="{0D108BD9-81ED-4DB2-BD59-A6C34878D82A}">
                    <a16:rowId xmlns:a16="http://schemas.microsoft.com/office/drawing/2014/main" val="784966134"/>
                  </a:ext>
                </a:extLst>
              </a:tr>
              <a:tr h="370840">
                <a:tc>
                  <a:txBody>
                    <a:bodyPr/>
                    <a:lstStyle/>
                    <a:p>
                      <a:r>
                        <a:rPr lang="zh-CN" altLang="en-US" sz="1400" dirty="0"/>
                        <a:t>关系列表</a:t>
                      </a:r>
                    </a:p>
                  </a:txBody>
                  <a:tcPr/>
                </a:tc>
                <a:tc>
                  <a:txBody>
                    <a:bodyPr/>
                    <a:lstStyle/>
                    <a:p>
                      <a:endParaRPr lang="zh-CN" altLang="en-US" sz="1400" dirty="0"/>
                    </a:p>
                  </a:txBody>
                  <a:tcPr/>
                </a:tc>
                <a:tc>
                  <a:txBody>
                    <a:bodyPr/>
                    <a:lstStyle/>
                    <a:p>
                      <a:endParaRPr lang="zh-CN" altLang="en-US" sz="1400" dirty="0"/>
                    </a:p>
                  </a:txBody>
                  <a:tcPr/>
                </a:tc>
                <a:extLst>
                  <a:ext uri="{0D108BD9-81ED-4DB2-BD59-A6C34878D82A}">
                    <a16:rowId xmlns:a16="http://schemas.microsoft.com/office/drawing/2014/main" val="3348561954"/>
                  </a:ext>
                </a:extLst>
              </a:tr>
              <a:tr h="370840">
                <a:tc>
                  <a:txBody>
                    <a:bodyPr/>
                    <a:lstStyle/>
                    <a:p>
                      <a:endParaRPr lang="zh-CN" altLang="en-US" sz="1400" dirty="0"/>
                    </a:p>
                  </a:txBody>
                  <a:tcPr/>
                </a:tc>
                <a:tc>
                  <a:txBody>
                    <a:bodyPr/>
                    <a:lstStyle/>
                    <a:p>
                      <a:r>
                        <a:rPr lang="en-US" altLang="zh-CN" sz="1400" dirty="0"/>
                        <a:t>car-key</a:t>
                      </a:r>
                      <a:endParaRPr lang="zh-CN" altLang="en-US" sz="1400" dirty="0"/>
                    </a:p>
                  </a:txBody>
                  <a:tcPr/>
                </a:tc>
                <a:tc>
                  <a:txBody>
                    <a:bodyPr/>
                    <a:lstStyle/>
                    <a:p>
                      <a:r>
                        <a:rPr lang="zh-CN" altLang="en-US" sz="1400" dirty="0"/>
                        <a:t>汽车和钥匙的关系</a:t>
                      </a:r>
                    </a:p>
                  </a:txBody>
                  <a:tcPr/>
                </a:tc>
                <a:extLst>
                  <a:ext uri="{0D108BD9-81ED-4DB2-BD59-A6C34878D82A}">
                    <a16:rowId xmlns:a16="http://schemas.microsoft.com/office/drawing/2014/main" val="1353475908"/>
                  </a:ext>
                </a:extLst>
              </a:tr>
              <a:tr h="370840">
                <a:tc>
                  <a:txBody>
                    <a:bodyPr/>
                    <a:lstStyle/>
                    <a:p>
                      <a:endParaRPr lang="zh-CN" altLang="en-US" sz="1400" dirty="0"/>
                    </a:p>
                  </a:txBody>
                  <a:tcPr/>
                </a:tc>
                <a:tc>
                  <a:txBody>
                    <a:bodyPr/>
                    <a:lstStyle/>
                    <a:p>
                      <a:r>
                        <a:rPr lang="en-US" altLang="zh-CN" sz="1400" dirty="0"/>
                        <a:t>car-driver</a:t>
                      </a:r>
                      <a:endParaRPr lang="zh-CN" altLang="en-US" sz="1400" dirty="0"/>
                    </a:p>
                  </a:txBody>
                  <a:tcPr/>
                </a:tc>
                <a:tc>
                  <a:txBody>
                    <a:bodyPr/>
                    <a:lstStyle/>
                    <a:p>
                      <a:r>
                        <a:rPr lang="zh-CN" altLang="en-US" sz="1400" dirty="0"/>
                        <a:t>汽车和司机的关系</a:t>
                      </a:r>
                    </a:p>
                  </a:txBody>
                  <a:tcPr/>
                </a:tc>
                <a:extLst>
                  <a:ext uri="{0D108BD9-81ED-4DB2-BD59-A6C34878D82A}">
                    <a16:rowId xmlns:a16="http://schemas.microsoft.com/office/drawing/2014/main" val="3648089027"/>
                  </a:ext>
                </a:extLst>
              </a:tr>
            </a:tbl>
          </a:graphicData>
        </a:graphic>
      </p:graphicFrame>
    </p:spTree>
    <p:extLst>
      <p:ext uri="{BB962C8B-B14F-4D97-AF65-F5344CB8AC3E}">
        <p14:creationId xmlns:p14="http://schemas.microsoft.com/office/powerpoint/2010/main" val="240495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4EB3C-D499-0BCA-3DB9-9E797DBEF05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83EF1C6-6DDC-429D-2C7E-CAFFF13E36A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B305AE0-87FD-62F7-D06A-BEE374F5BBF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069BD17-7C7D-546D-EC9C-7C87D38E80B6}"/>
              </a:ext>
            </a:extLst>
          </p:cNvPr>
          <p:cNvSpPr>
            <a:spLocks noGrp="1"/>
          </p:cNvSpPr>
          <p:nvPr>
            <p:ph type="title"/>
          </p:nvPr>
        </p:nvSpPr>
        <p:spPr>
          <a:xfrm>
            <a:off x="641636" y="166374"/>
            <a:ext cx="10712164" cy="547860"/>
          </a:xfrm>
        </p:spPr>
        <p:txBody>
          <a:bodyPr>
            <a:normAutofit fontScale="90000"/>
          </a:bodyPr>
          <a:lstStyle/>
          <a:p>
            <a:r>
              <a:rPr kumimoji="1" lang="zh-CN" altLang="en-US" sz="3600" dirty="0">
                <a:latin typeface="Microsoft YaHei" panose="020B0503020204020204" pitchFamily="34" charset="-122"/>
                <a:ea typeface="Microsoft YaHei" panose="020B0503020204020204" pitchFamily="34" charset="-122"/>
              </a:rPr>
              <a:t>产品质量度量模型</a:t>
            </a:r>
          </a:p>
        </p:txBody>
      </p:sp>
      <p:sp>
        <p:nvSpPr>
          <p:cNvPr id="5" name="日期占位符 4">
            <a:extLst>
              <a:ext uri="{FF2B5EF4-FFF2-40B4-BE49-F238E27FC236}">
                <a16:creationId xmlns:a16="http://schemas.microsoft.com/office/drawing/2014/main" id="{9650E0EE-BBAB-ECB3-40FB-44A68444E89C}"/>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1630552-5273-27FF-26DE-3462E923C018}"/>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C54B4F2-6C1F-9714-E670-206E3A848B82}"/>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96D8B51A-AE72-501B-78D3-668133890E00}"/>
              </a:ext>
            </a:extLst>
          </p:cNvPr>
          <p:cNvPicPr>
            <a:picLocks noChangeAspect="1"/>
          </p:cNvPicPr>
          <p:nvPr/>
        </p:nvPicPr>
        <p:blipFill>
          <a:blip r:embed="rId2"/>
          <a:stretch>
            <a:fillRect/>
          </a:stretch>
        </p:blipFill>
        <p:spPr>
          <a:xfrm>
            <a:off x="11353800" y="0"/>
            <a:ext cx="838199" cy="818771"/>
          </a:xfrm>
          <a:prstGeom prst="rect">
            <a:avLst/>
          </a:prstGeom>
        </p:spPr>
      </p:pic>
      <p:graphicFrame>
        <p:nvGraphicFramePr>
          <p:cNvPr id="14" name="图示 13">
            <a:extLst>
              <a:ext uri="{FF2B5EF4-FFF2-40B4-BE49-F238E27FC236}">
                <a16:creationId xmlns:a16="http://schemas.microsoft.com/office/drawing/2014/main" id="{4FD30C84-3D92-322E-D764-F669A46CA03D}"/>
              </a:ext>
            </a:extLst>
          </p:cNvPr>
          <p:cNvGraphicFramePr/>
          <p:nvPr>
            <p:extLst>
              <p:ext uri="{D42A27DB-BD31-4B8C-83A1-F6EECF244321}">
                <p14:modId xmlns:p14="http://schemas.microsoft.com/office/powerpoint/2010/main" val="1095117402"/>
              </p:ext>
            </p:extLst>
          </p:nvPr>
        </p:nvGraphicFramePr>
        <p:xfrm>
          <a:off x="641635" y="880609"/>
          <a:ext cx="10958693" cy="4767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矩形 22">
            <a:extLst>
              <a:ext uri="{FF2B5EF4-FFF2-40B4-BE49-F238E27FC236}">
                <a16:creationId xmlns:a16="http://schemas.microsoft.com/office/drawing/2014/main" id="{B4D54CE9-CE05-9FE0-BA8F-70D8D48F2C66}"/>
              </a:ext>
            </a:extLst>
          </p:cNvPr>
          <p:cNvSpPr/>
          <p:nvPr/>
        </p:nvSpPr>
        <p:spPr>
          <a:xfrm>
            <a:off x="2908258" y="5770365"/>
            <a:ext cx="6758161" cy="300082"/>
          </a:xfrm>
          <a:prstGeom prst="rect">
            <a:avLst/>
          </a:prstGeom>
        </p:spPr>
        <p:txBody>
          <a:bodyPr wrap="square">
            <a:spAutoFit/>
          </a:bodyPr>
          <a:lstStyle/>
          <a:p>
            <a:pPr algn="ctr"/>
            <a:r>
              <a:rPr lang="en-US" altLang="zh-CN" sz="1350" dirty="0">
                <a:hlinkClick r:id="rId8"/>
              </a:rPr>
              <a:t>https://www.iso.org/obp/ui/#iso:std:iso-iec:25010:ed-1:v1:en</a:t>
            </a:r>
            <a:r>
              <a:rPr lang="en-US" altLang="zh-CN" sz="1350" dirty="0"/>
              <a:t> </a:t>
            </a:r>
            <a:endParaRPr lang="zh-CN" altLang="en-US" sz="1350" dirty="0"/>
          </a:p>
        </p:txBody>
      </p:sp>
      <p:sp>
        <p:nvSpPr>
          <p:cNvPr id="24" name="文本框 23">
            <a:extLst>
              <a:ext uri="{FF2B5EF4-FFF2-40B4-BE49-F238E27FC236}">
                <a16:creationId xmlns:a16="http://schemas.microsoft.com/office/drawing/2014/main" id="{3A933323-2E78-8E1F-DDAD-D6013A6D0496}"/>
              </a:ext>
            </a:extLst>
          </p:cNvPr>
          <p:cNvSpPr txBox="1"/>
          <p:nvPr/>
        </p:nvSpPr>
        <p:spPr>
          <a:xfrm>
            <a:off x="4461478" y="6084135"/>
            <a:ext cx="2806466" cy="300082"/>
          </a:xfrm>
          <a:prstGeom prst="rect">
            <a:avLst/>
          </a:prstGeom>
          <a:noFill/>
        </p:spPr>
        <p:txBody>
          <a:bodyPr wrap="square" rtlCol="0">
            <a:spAutoFit/>
          </a:bodyPr>
          <a:lstStyle/>
          <a:p>
            <a:pPr algn="ctr"/>
            <a:r>
              <a:rPr kumimoji="1" lang="en-US" altLang="zh-CN" sz="1350" dirty="0">
                <a:solidFill>
                  <a:schemeClr val="accent1">
                    <a:lumMod val="50000"/>
                  </a:schemeClr>
                </a:solidFill>
              </a:rPr>
              <a:t>GB/T 25000:10 2016 </a:t>
            </a:r>
            <a:r>
              <a:rPr kumimoji="1" lang="zh-CN" altLang="en-US" sz="1350" dirty="0">
                <a:solidFill>
                  <a:schemeClr val="accent1">
                    <a:lumMod val="50000"/>
                  </a:schemeClr>
                </a:solidFill>
              </a:rPr>
              <a:t>质量模型</a:t>
            </a:r>
          </a:p>
        </p:txBody>
      </p:sp>
    </p:spTree>
    <p:extLst>
      <p:ext uri="{BB962C8B-B14F-4D97-AF65-F5344CB8AC3E}">
        <p14:creationId xmlns:p14="http://schemas.microsoft.com/office/powerpoint/2010/main" val="1385945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2B8C3-9C98-F0B8-E902-742D34302CAD}"/>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C863B3C-1C58-FAC2-CA61-6E92CB0911C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E3745B5-0587-1001-CEBC-DD04A380D7B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8D5D15D-FD03-4C8B-9EBE-98C72F81B51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静态建模：</a:t>
            </a:r>
            <a:r>
              <a:rPr kumimoji="1" lang="en-US" altLang="zh-CN" sz="4000" dirty="0">
                <a:latin typeface="Microsoft YaHei" panose="020B0503020204020204" pitchFamily="34" charset="-122"/>
                <a:ea typeface="Microsoft YaHei" panose="020B0503020204020204" pitchFamily="34" charset="-122"/>
              </a:rPr>
              <a:t>Lai</a:t>
            </a:r>
            <a:r>
              <a:rPr kumimoji="1" lang="zh-CN" altLang="en-US" sz="4000" dirty="0">
                <a:latin typeface="Microsoft YaHei" panose="020B0503020204020204" pitchFamily="34" charset="-122"/>
                <a:ea typeface="Microsoft YaHei" panose="020B0503020204020204" pitchFamily="34" charset="-122"/>
              </a:rPr>
              <a:t>表示法</a:t>
            </a:r>
          </a:p>
        </p:txBody>
      </p:sp>
      <p:sp>
        <p:nvSpPr>
          <p:cNvPr id="5" name="日期占位符 4">
            <a:extLst>
              <a:ext uri="{FF2B5EF4-FFF2-40B4-BE49-F238E27FC236}">
                <a16:creationId xmlns:a16="http://schemas.microsoft.com/office/drawing/2014/main" id="{29579E5D-1828-C8E9-4D14-1C23B18A6316}"/>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8EE06C0B-A5EA-B746-E129-905FE48CB2B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56F1EB88-CBB2-8DC1-6FF5-6728DBF5CACB}"/>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60</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894485DD-7FCA-BD9E-0879-B03ABC9F5953}"/>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椭圆 7">
            <a:extLst>
              <a:ext uri="{FF2B5EF4-FFF2-40B4-BE49-F238E27FC236}">
                <a16:creationId xmlns:a16="http://schemas.microsoft.com/office/drawing/2014/main" id="{03F3AF79-82B1-875A-F65A-992CBBC2A61A}"/>
              </a:ext>
            </a:extLst>
          </p:cNvPr>
          <p:cNvSpPr/>
          <p:nvPr/>
        </p:nvSpPr>
        <p:spPr>
          <a:xfrm>
            <a:off x="4758432" y="1661265"/>
            <a:ext cx="2200922" cy="1118585"/>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Parked</a:t>
            </a:r>
            <a:endParaRPr kumimoji="1" lang="zh-CN" altLang="en-US" sz="2000" dirty="0">
              <a:solidFill>
                <a:schemeClr val="tx1"/>
              </a:solidFill>
            </a:endParaRPr>
          </a:p>
        </p:txBody>
      </p:sp>
      <p:sp>
        <p:nvSpPr>
          <p:cNvPr id="11" name="椭圆 10">
            <a:extLst>
              <a:ext uri="{FF2B5EF4-FFF2-40B4-BE49-F238E27FC236}">
                <a16:creationId xmlns:a16="http://schemas.microsoft.com/office/drawing/2014/main" id="{78AC8B5F-DA38-663C-4323-B014F75006A9}"/>
              </a:ext>
            </a:extLst>
          </p:cNvPr>
          <p:cNvSpPr/>
          <p:nvPr/>
        </p:nvSpPr>
        <p:spPr>
          <a:xfrm>
            <a:off x="2557510" y="4015327"/>
            <a:ext cx="2200922" cy="1118585"/>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INITIATED</a:t>
            </a:r>
            <a:endParaRPr kumimoji="1" lang="zh-CN" altLang="en-US" sz="2000" dirty="0">
              <a:solidFill>
                <a:schemeClr val="tx1"/>
              </a:solidFill>
            </a:endParaRPr>
          </a:p>
        </p:txBody>
      </p:sp>
      <p:sp>
        <p:nvSpPr>
          <p:cNvPr id="12" name="椭圆 11">
            <a:extLst>
              <a:ext uri="{FF2B5EF4-FFF2-40B4-BE49-F238E27FC236}">
                <a16:creationId xmlns:a16="http://schemas.microsoft.com/office/drawing/2014/main" id="{05DBB478-4F50-D2E7-F477-33BE097C0686}"/>
              </a:ext>
            </a:extLst>
          </p:cNvPr>
          <p:cNvSpPr/>
          <p:nvPr/>
        </p:nvSpPr>
        <p:spPr>
          <a:xfrm>
            <a:off x="7149484" y="4037180"/>
            <a:ext cx="2200922" cy="1118585"/>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MOVING</a:t>
            </a:r>
            <a:endParaRPr kumimoji="1" lang="zh-CN" altLang="en-US" sz="2000" dirty="0">
              <a:solidFill>
                <a:schemeClr val="tx1"/>
              </a:solidFill>
            </a:endParaRPr>
          </a:p>
        </p:txBody>
      </p:sp>
      <p:cxnSp>
        <p:nvCxnSpPr>
          <p:cNvPr id="14" name="直线箭头连接符 13">
            <a:extLst>
              <a:ext uri="{FF2B5EF4-FFF2-40B4-BE49-F238E27FC236}">
                <a16:creationId xmlns:a16="http://schemas.microsoft.com/office/drawing/2014/main" id="{0F73F82E-CE66-88B2-78AE-D123A742C34C}"/>
              </a:ext>
            </a:extLst>
          </p:cNvPr>
          <p:cNvCxnSpPr/>
          <p:nvPr/>
        </p:nvCxnSpPr>
        <p:spPr>
          <a:xfrm flipH="1">
            <a:off x="3896558" y="2747900"/>
            <a:ext cx="861874" cy="10184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F0AFFD60-B78B-9212-6A33-D611C7B59C3F}"/>
              </a:ext>
            </a:extLst>
          </p:cNvPr>
          <p:cNvSpPr txBox="1"/>
          <p:nvPr/>
        </p:nvSpPr>
        <p:spPr>
          <a:xfrm>
            <a:off x="3337629" y="2797838"/>
            <a:ext cx="981359" cy="369332"/>
          </a:xfrm>
          <a:prstGeom prst="rect">
            <a:avLst/>
          </a:prstGeom>
          <a:noFill/>
        </p:spPr>
        <p:txBody>
          <a:bodyPr wrap="none" rtlCol="0">
            <a:spAutoFit/>
          </a:bodyPr>
          <a:lstStyle/>
          <a:p>
            <a:r>
              <a:rPr kumimoji="1" lang="en-US" altLang="zh-CN" dirty="0"/>
              <a:t>initiate</a:t>
            </a:r>
            <a:endParaRPr kumimoji="1" lang="zh-CN" altLang="en-US" dirty="0"/>
          </a:p>
        </p:txBody>
      </p:sp>
      <p:cxnSp>
        <p:nvCxnSpPr>
          <p:cNvPr id="16" name="直线箭头连接符 15">
            <a:extLst>
              <a:ext uri="{FF2B5EF4-FFF2-40B4-BE49-F238E27FC236}">
                <a16:creationId xmlns:a16="http://schemas.microsoft.com/office/drawing/2014/main" id="{95D47E55-E9F5-2774-9200-6497B6DDF9EA}"/>
              </a:ext>
            </a:extLst>
          </p:cNvPr>
          <p:cNvCxnSpPr>
            <a:cxnSpLocks/>
          </p:cNvCxnSpPr>
          <p:nvPr/>
        </p:nvCxnSpPr>
        <p:spPr>
          <a:xfrm flipV="1">
            <a:off x="4234649" y="2900300"/>
            <a:ext cx="887767" cy="10236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ED696FA9-5D1E-C830-89A3-F3BD80B61921}"/>
              </a:ext>
            </a:extLst>
          </p:cNvPr>
          <p:cNvSpPr txBox="1"/>
          <p:nvPr/>
        </p:nvSpPr>
        <p:spPr>
          <a:xfrm>
            <a:off x="4758432" y="3336842"/>
            <a:ext cx="1034579" cy="369332"/>
          </a:xfrm>
          <a:prstGeom prst="rect">
            <a:avLst/>
          </a:prstGeom>
          <a:noFill/>
        </p:spPr>
        <p:txBody>
          <a:bodyPr wrap="none" rtlCol="0">
            <a:spAutoFit/>
          </a:bodyPr>
          <a:lstStyle/>
          <a:p>
            <a:r>
              <a:rPr kumimoji="1" lang="en-US" altLang="zh-CN" dirty="0"/>
              <a:t>get-out</a:t>
            </a:r>
            <a:endParaRPr kumimoji="1" lang="zh-CN" altLang="en-US" dirty="0"/>
          </a:p>
        </p:txBody>
      </p:sp>
      <p:cxnSp>
        <p:nvCxnSpPr>
          <p:cNvPr id="20" name="直线箭头连接符 19">
            <a:extLst>
              <a:ext uri="{FF2B5EF4-FFF2-40B4-BE49-F238E27FC236}">
                <a16:creationId xmlns:a16="http://schemas.microsoft.com/office/drawing/2014/main" id="{032FD488-8930-0BBF-B96D-27BEF1B819D3}"/>
              </a:ext>
            </a:extLst>
          </p:cNvPr>
          <p:cNvCxnSpPr>
            <a:cxnSpLocks/>
          </p:cNvCxnSpPr>
          <p:nvPr/>
        </p:nvCxnSpPr>
        <p:spPr>
          <a:xfrm>
            <a:off x="4850168" y="4900475"/>
            <a:ext cx="22993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FCCE48EB-2205-4635-7930-501FCF4C788C}"/>
              </a:ext>
            </a:extLst>
          </p:cNvPr>
          <p:cNvSpPr txBox="1"/>
          <p:nvPr/>
        </p:nvSpPr>
        <p:spPr>
          <a:xfrm>
            <a:off x="5719759" y="4900474"/>
            <a:ext cx="468398" cy="369332"/>
          </a:xfrm>
          <a:prstGeom prst="rect">
            <a:avLst/>
          </a:prstGeom>
          <a:noFill/>
        </p:spPr>
        <p:txBody>
          <a:bodyPr wrap="none" rtlCol="0">
            <a:spAutoFit/>
          </a:bodyPr>
          <a:lstStyle/>
          <a:p>
            <a:r>
              <a:rPr kumimoji="1" lang="en-US" altLang="zh-CN" dirty="0"/>
              <a:t>go</a:t>
            </a:r>
            <a:endParaRPr kumimoji="1" lang="zh-CN" altLang="en-US" dirty="0"/>
          </a:p>
        </p:txBody>
      </p:sp>
      <p:cxnSp>
        <p:nvCxnSpPr>
          <p:cNvPr id="24" name="直线箭头连接符 23">
            <a:extLst>
              <a:ext uri="{FF2B5EF4-FFF2-40B4-BE49-F238E27FC236}">
                <a16:creationId xmlns:a16="http://schemas.microsoft.com/office/drawing/2014/main" id="{E20B7EB4-6D02-866B-202E-C01FED3E9E03}"/>
              </a:ext>
            </a:extLst>
          </p:cNvPr>
          <p:cNvCxnSpPr>
            <a:cxnSpLocks/>
          </p:cNvCxnSpPr>
          <p:nvPr/>
        </p:nvCxnSpPr>
        <p:spPr>
          <a:xfrm flipH="1">
            <a:off x="4850168" y="4454311"/>
            <a:ext cx="22075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0B7EAD70-F7B2-7E7F-DD66-EFB798B9D854}"/>
              </a:ext>
            </a:extLst>
          </p:cNvPr>
          <p:cNvSpPr txBox="1"/>
          <p:nvPr/>
        </p:nvSpPr>
        <p:spPr>
          <a:xfrm>
            <a:off x="5660249" y="4004455"/>
            <a:ext cx="679994" cy="369332"/>
          </a:xfrm>
          <a:prstGeom prst="rect">
            <a:avLst/>
          </a:prstGeom>
          <a:noFill/>
        </p:spPr>
        <p:txBody>
          <a:bodyPr wrap="none" rtlCol="0">
            <a:spAutoFit/>
          </a:bodyPr>
          <a:lstStyle/>
          <a:p>
            <a:r>
              <a:rPr kumimoji="1" lang="en-US" altLang="zh-CN" dirty="0"/>
              <a:t>stop</a:t>
            </a:r>
            <a:endParaRPr kumimoji="1" lang="zh-CN" altLang="en-US" dirty="0"/>
          </a:p>
        </p:txBody>
      </p:sp>
    </p:spTree>
    <p:extLst>
      <p:ext uri="{BB962C8B-B14F-4D97-AF65-F5344CB8AC3E}">
        <p14:creationId xmlns:p14="http://schemas.microsoft.com/office/powerpoint/2010/main" val="350745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7FFA7-31EE-E4AA-C6D8-38AA21AD493C}"/>
            </a:ext>
          </a:extLst>
        </p:cNvPr>
        <p:cNvGrpSpPr/>
        <p:nvPr/>
      </p:nvGrpSpPr>
      <p:grpSpPr>
        <a:xfrm>
          <a:off x="0" y="0"/>
          <a:ext cx="0" cy="0"/>
          <a:chOff x="0" y="0"/>
          <a:chExt cx="0" cy="0"/>
        </a:xfrm>
      </p:grpSpPr>
      <p:sp>
        <p:nvSpPr>
          <p:cNvPr id="109" name="矩形 108">
            <a:extLst>
              <a:ext uri="{FF2B5EF4-FFF2-40B4-BE49-F238E27FC236}">
                <a16:creationId xmlns:a16="http://schemas.microsoft.com/office/drawing/2014/main" id="{5F5DA537-89CD-BFCC-28C2-13B608E0874B}"/>
              </a:ext>
            </a:extLst>
          </p:cNvPr>
          <p:cNvSpPr/>
          <p:nvPr/>
        </p:nvSpPr>
        <p:spPr>
          <a:xfrm>
            <a:off x="4257471" y="4133206"/>
            <a:ext cx="3643717" cy="233911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C94A4D84-8D46-F602-CA97-81D60490A160}"/>
              </a:ext>
            </a:extLst>
          </p:cNvPr>
          <p:cNvSpPr/>
          <p:nvPr/>
        </p:nvSpPr>
        <p:spPr>
          <a:xfrm>
            <a:off x="7512196" y="880608"/>
            <a:ext cx="3302902" cy="242850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72970EBE-C57F-9B8A-8756-45429AA999A7}"/>
              </a:ext>
            </a:extLst>
          </p:cNvPr>
          <p:cNvSpPr/>
          <p:nvPr/>
        </p:nvSpPr>
        <p:spPr>
          <a:xfrm>
            <a:off x="1398616" y="896110"/>
            <a:ext cx="2894121" cy="314097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54EDFF5E-7B12-A5B2-181F-A9783F3D96EA}"/>
              </a:ext>
            </a:extLst>
          </p:cNvPr>
          <p:cNvCxnSpPr>
            <a:cxnSpLocks/>
          </p:cNvCxnSpPr>
          <p:nvPr/>
        </p:nvCxnSpPr>
        <p:spPr>
          <a:xfrm>
            <a:off x="102093" y="729736"/>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标题 1">
            <a:extLst>
              <a:ext uri="{FF2B5EF4-FFF2-40B4-BE49-F238E27FC236}">
                <a16:creationId xmlns:a16="http://schemas.microsoft.com/office/drawing/2014/main" id="{877CF262-7E2D-11BC-0DC1-737A143BFE4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静态建模：</a:t>
            </a:r>
            <a:r>
              <a:rPr kumimoji="1" lang="en-US" altLang="zh-CN" sz="4000" dirty="0">
                <a:latin typeface="Microsoft YaHei" panose="020B0503020204020204" pitchFamily="34" charset="-122"/>
                <a:ea typeface="Microsoft YaHei" panose="020B0503020204020204" pitchFamily="34" charset="-122"/>
              </a:rPr>
              <a:t>Lai</a:t>
            </a:r>
            <a:r>
              <a:rPr kumimoji="1" lang="zh-CN" altLang="en-US" sz="4000" dirty="0">
                <a:latin typeface="Microsoft YaHei" panose="020B0503020204020204" pitchFamily="34" charset="-122"/>
                <a:ea typeface="Microsoft YaHei" panose="020B0503020204020204" pitchFamily="34" charset="-122"/>
              </a:rPr>
              <a:t>表示法</a:t>
            </a:r>
          </a:p>
        </p:txBody>
      </p:sp>
      <p:sp>
        <p:nvSpPr>
          <p:cNvPr id="5" name="日期占位符 4">
            <a:extLst>
              <a:ext uri="{FF2B5EF4-FFF2-40B4-BE49-F238E27FC236}">
                <a16:creationId xmlns:a16="http://schemas.microsoft.com/office/drawing/2014/main" id="{682F6A99-CDE1-0C62-14FC-BD36AAA7B9A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2043B04E-BF4E-839C-60A5-5B7C59B7D8A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293D50C-57B9-3036-78F7-627259A534AF}"/>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61</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0DF74074-7707-5D4B-EBAE-754B759110CB}"/>
              </a:ext>
            </a:extLst>
          </p:cNvPr>
          <p:cNvPicPr>
            <a:picLocks noChangeAspect="1"/>
          </p:cNvPicPr>
          <p:nvPr/>
        </p:nvPicPr>
        <p:blipFill>
          <a:blip r:embed="rId2"/>
          <a:stretch>
            <a:fillRect/>
          </a:stretch>
        </p:blipFill>
        <p:spPr>
          <a:xfrm>
            <a:off x="11353800" y="0"/>
            <a:ext cx="838199" cy="818771"/>
          </a:xfrm>
          <a:prstGeom prst="rect">
            <a:avLst/>
          </a:prstGeom>
        </p:spPr>
      </p:pic>
      <p:grpSp>
        <p:nvGrpSpPr>
          <p:cNvPr id="35" name="组合 34">
            <a:extLst>
              <a:ext uri="{FF2B5EF4-FFF2-40B4-BE49-F238E27FC236}">
                <a16:creationId xmlns:a16="http://schemas.microsoft.com/office/drawing/2014/main" id="{7EB3086A-8D73-F490-FE43-5D08DE622F9C}"/>
              </a:ext>
            </a:extLst>
          </p:cNvPr>
          <p:cNvGrpSpPr/>
          <p:nvPr/>
        </p:nvGrpSpPr>
        <p:grpSpPr>
          <a:xfrm>
            <a:off x="342172" y="1165558"/>
            <a:ext cx="2200653" cy="2314058"/>
            <a:chOff x="1225118" y="869789"/>
            <a:chExt cx="2116584" cy="2540879"/>
          </a:xfrm>
        </p:grpSpPr>
        <p:sp>
          <p:nvSpPr>
            <p:cNvPr id="10" name="矩形 9">
              <a:extLst>
                <a:ext uri="{FF2B5EF4-FFF2-40B4-BE49-F238E27FC236}">
                  <a16:creationId xmlns:a16="http://schemas.microsoft.com/office/drawing/2014/main" id="{D6B946B3-1F8E-9270-A6B1-FCB7D5036B8B}"/>
                </a:ext>
              </a:extLst>
            </p:cNvPr>
            <p:cNvSpPr/>
            <p:nvPr/>
          </p:nvSpPr>
          <p:spPr>
            <a:xfrm>
              <a:off x="1225118" y="3045542"/>
              <a:ext cx="2116584"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initiate</a:t>
              </a:r>
              <a:endParaRPr kumimoji="1" lang="zh-CN" altLang="en-US" sz="1600" dirty="0"/>
            </a:p>
          </p:txBody>
        </p:sp>
        <p:sp>
          <p:nvSpPr>
            <p:cNvPr id="13" name="矩形 12">
              <a:extLst>
                <a:ext uri="{FF2B5EF4-FFF2-40B4-BE49-F238E27FC236}">
                  <a16:creationId xmlns:a16="http://schemas.microsoft.com/office/drawing/2014/main" id="{CD1F2403-AFB1-D7ED-2473-10A61F716A52}"/>
                </a:ext>
              </a:extLst>
            </p:cNvPr>
            <p:cNvSpPr/>
            <p:nvPr/>
          </p:nvSpPr>
          <p:spPr>
            <a:xfrm>
              <a:off x="1225118" y="2703525"/>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t>car.speed</a:t>
              </a:r>
              <a:endParaRPr kumimoji="1" lang="zh-CN" altLang="en-US" sz="1200" dirty="0"/>
            </a:p>
          </p:txBody>
        </p:sp>
        <p:sp>
          <p:nvSpPr>
            <p:cNvPr id="17" name="矩形 16">
              <a:extLst>
                <a:ext uri="{FF2B5EF4-FFF2-40B4-BE49-F238E27FC236}">
                  <a16:creationId xmlns:a16="http://schemas.microsoft.com/office/drawing/2014/main" id="{B3ED6EDC-2B67-9706-610C-1B2CF65C44E3}"/>
                </a:ext>
              </a:extLst>
            </p:cNvPr>
            <p:cNvSpPr/>
            <p:nvPr/>
          </p:nvSpPr>
          <p:spPr>
            <a:xfrm>
              <a:off x="2285259" y="2703525"/>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stand</a:t>
              </a:r>
              <a:endParaRPr kumimoji="1" lang="zh-CN" altLang="en-US" sz="1200" dirty="0"/>
            </a:p>
          </p:txBody>
        </p:sp>
        <p:sp>
          <p:nvSpPr>
            <p:cNvPr id="18" name="矩形 17">
              <a:extLst>
                <a:ext uri="{FF2B5EF4-FFF2-40B4-BE49-F238E27FC236}">
                  <a16:creationId xmlns:a16="http://schemas.microsoft.com/office/drawing/2014/main" id="{C0E1C8BC-14FE-1923-412F-F8C701291372}"/>
                </a:ext>
              </a:extLst>
            </p:cNvPr>
            <p:cNvSpPr/>
            <p:nvPr/>
          </p:nvSpPr>
          <p:spPr>
            <a:xfrm>
              <a:off x="1225118" y="2334499"/>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t>car.gear</a:t>
              </a:r>
              <a:endParaRPr kumimoji="1" lang="zh-CN" altLang="en-US" sz="1200" dirty="0"/>
            </a:p>
          </p:txBody>
        </p:sp>
        <p:sp>
          <p:nvSpPr>
            <p:cNvPr id="21" name="矩形 20">
              <a:extLst>
                <a:ext uri="{FF2B5EF4-FFF2-40B4-BE49-F238E27FC236}">
                  <a16:creationId xmlns:a16="http://schemas.microsoft.com/office/drawing/2014/main" id="{BAE161DB-9D19-D05F-28C9-5BC540694726}"/>
                </a:ext>
              </a:extLst>
            </p:cNvPr>
            <p:cNvSpPr/>
            <p:nvPr/>
          </p:nvSpPr>
          <p:spPr>
            <a:xfrm>
              <a:off x="2285259" y="2334499"/>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park</a:t>
              </a:r>
              <a:endParaRPr kumimoji="1" lang="zh-CN" altLang="en-US" sz="1200" dirty="0"/>
            </a:p>
          </p:txBody>
        </p:sp>
        <p:sp>
          <p:nvSpPr>
            <p:cNvPr id="22" name="矩形 21">
              <a:extLst>
                <a:ext uri="{FF2B5EF4-FFF2-40B4-BE49-F238E27FC236}">
                  <a16:creationId xmlns:a16="http://schemas.microsoft.com/office/drawing/2014/main" id="{CD1F2403-AFB1-D7ED-2473-10A61F716A52}"/>
                </a:ext>
              </a:extLst>
            </p:cNvPr>
            <p:cNvSpPr/>
            <p:nvPr/>
          </p:nvSpPr>
          <p:spPr>
            <a:xfrm>
              <a:off x="1225118" y="1970751"/>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key.</a:t>
              </a:r>
              <a:endParaRPr kumimoji="1" lang="zh-CN" altLang="en-US" sz="1200" dirty="0"/>
            </a:p>
          </p:txBody>
        </p:sp>
        <p:sp>
          <p:nvSpPr>
            <p:cNvPr id="25" name="矩形 24">
              <a:extLst>
                <a:ext uri="{FF2B5EF4-FFF2-40B4-BE49-F238E27FC236}">
                  <a16:creationId xmlns:a16="http://schemas.microsoft.com/office/drawing/2014/main" id="{B3ED6EDC-2B67-9706-610C-1B2CF65C44E3}"/>
                </a:ext>
              </a:extLst>
            </p:cNvPr>
            <p:cNvSpPr/>
            <p:nvPr/>
          </p:nvSpPr>
          <p:spPr>
            <a:xfrm>
              <a:off x="2285259" y="1970751"/>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in_purse</a:t>
              </a:r>
              <a:endParaRPr kumimoji="1" lang="zh-CN" altLang="en-US" sz="1200" dirty="0"/>
            </a:p>
          </p:txBody>
        </p:sp>
        <p:sp>
          <p:nvSpPr>
            <p:cNvPr id="28" name="矩形 27">
              <a:extLst>
                <a:ext uri="{FF2B5EF4-FFF2-40B4-BE49-F238E27FC236}">
                  <a16:creationId xmlns:a16="http://schemas.microsoft.com/office/drawing/2014/main" id="{3412C2A5-7264-1A53-85E5-574FA26EC1D5}"/>
                </a:ext>
              </a:extLst>
            </p:cNvPr>
            <p:cNvSpPr/>
            <p:nvPr/>
          </p:nvSpPr>
          <p:spPr>
            <a:xfrm>
              <a:off x="1225118" y="1606463"/>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key.</a:t>
              </a:r>
              <a:endParaRPr kumimoji="1" lang="zh-CN" altLang="en-US" sz="1200" dirty="0"/>
            </a:p>
          </p:txBody>
        </p:sp>
        <p:sp>
          <p:nvSpPr>
            <p:cNvPr id="30" name="矩形 29">
              <a:extLst>
                <a:ext uri="{FF2B5EF4-FFF2-40B4-BE49-F238E27FC236}">
                  <a16:creationId xmlns:a16="http://schemas.microsoft.com/office/drawing/2014/main" id="{D5B28F5F-8C9D-350E-308B-82A8A7AAE109}"/>
                </a:ext>
              </a:extLst>
            </p:cNvPr>
            <p:cNvSpPr/>
            <p:nvPr/>
          </p:nvSpPr>
          <p:spPr>
            <a:xfrm>
              <a:off x="2285259" y="1606463"/>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in_pocket</a:t>
              </a:r>
              <a:endParaRPr kumimoji="1" lang="zh-CN" altLang="en-US" sz="1200" dirty="0"/>
            </a:p>
          </p:txBody>
        </p:sp>
        <p:sp>
          <p:nvSpPr>
            <p:cNvPr id="31" name="矩形 30">
              <a:extLst>
                <a:ext uri="{FF2B5EF4-FFF2-40B4-BE49-F238E27FC236}">
                  <a16:creationId xmlns:a16="http://schemas.microsoft.com/office/drawing/2014/main" id="{CD1F2403-AFB1-D7ED-2473-10A61F716A52}"/>
                </a:ext>
              </a:extLst>
            </p:cNvPr>
            <p:cNvSpPr/>
            <p:nvPr/>
          </p:nvSpPr>
          <p:spPr>
            <a:xfrm>
              <a:off x="1225118" y="1238815"/>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driver.</a:t>
              </a:r>
              <a:endParaRPr kumimoji="1" lang="zh-CN" altLang="en-US" sz="1200" dirty="0"/>
            </a:p>
          </p:txBody>
        </p:sp>
        <p:sp>
          <p:nvSpPr>
            <p:cNvPr id="32" name="矩形 31">
              <a:extLst>
                <a:ext uri="{FF2B5EF4-FFF2-40B4-BE49-F238E27FC236}">
                  <a16:creationId xmlns:a16="http://schemas.microsoft.com/office/drawing/2014/main" id="{B3ED6EDC-2B67-9706-610C-1B2CF65C44E3}"/>
                </a:ext>
              </a:extLst>
            </p:cNvPr>
            <p:cNvSpPr/>
            <p:nvPr/>
          </p:nvSpPr>
          <p:spPr>
            <a:xfrm>
              <a:off x="2285259" y="1238815"/>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out_car</a:t>
              </a:r>
              <a:endParaRPr kumimoji="1" lang="zh-CN" altLang="en-US" sz="1200" dirty="0"/>
            </a:p>
          </p:txBody>
        </p:sp>
        <p:sp>
          <p:nvSpPr>
            <p:cNvPr id="33" name="矩形 32">
              <a:extLst>
                <a:ext uri="{FF2B5EF4-FFF2-40B4-BE49-F238E27FC236}">
                  <a16:creationId xmlns:a16="http://schemas.microsoft.com/office/drawing/2014/main" id="{CD1F2403-AFB1-D7ED-2473-10A61F716A52}"/>
                </a:ext>
              </a:extLst>
            </p:cNvPr>
            <p:cNvSpPr/>
            <p:nvPr/>
          </p:nvSpPr>
          <p:spPr>
            <a:xfrm>
              <a:off x="1225118" y="869789"/>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dirty="0" err="1"/>
                <a:t>car.engine</a:t>
              </a:r>
              <a:endParaRPr kumimoji="1" lang="zh-CN" altLang="en-US" sz="1100" dirty="0"/>
            </a:p>
          </p:txBody>
        </p:sp>
        <p:sp>
          <p:nvSpPr>
            <p:cNvPr id="34" name="矩形 33">
              <a:extLst>
                <a:ext uri="{FF2B5EF4-FFF2-40B4-BE49-F238E27FC236}">
                  <a16:creationId xmlns:a16="http://schemas.microsoft.com/office/drawing/2014/main" id="{B3ED6EDC-2B67-9706-610C-1B2CF65C44E3}"/>
                </a:ext>
              </a:extLst>
            </p:cNvPr>
            <p:cNvSpPr/>
            <p:nvPr/>
          </p:nvSpPr>
          <p:spPr>
            <a:xfrm>
              <a:off x="2285259" y="869789"/>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off</a:t>
              </a:r>
              <a:endParaRPr kumimoji="1" lang="zh-CN" altLang="en-US" sz="1200" dirty="0"/>
            </a:p>
          </p:txBody>
        </p:sp>
      </p:grpSp>
      <p:sp>
        <p:nvSpPr>
          <p:cNvPr id="37" name="文本框 36">
            <a:extLst>
              <a:ext uri="{FF2B5EF4-FFF2-40B4-BE49-F238E27FC236}">
                <a16:creationId xmlns:a16="http://schemas.microsoft.com/office/drawing/2014/main" id="{BCA676BC-77DE-1E6C-871E-030E3E5637B8}"/>
              </a:ext>
            </a:extLst>
          </p:cNvPr>
          <p:cNvSpPr txBox="1"/>
          <p:nvPr/>
        </p:nvSpPr>
        <p:spPr>
          <a:xfrm>
            <a:off x="2584860" y="931224"/>
            <a:ext cx="1665841" cy="3105081"/>
          </a:xfrm>
          <a:prstGeom prst="rect">
            <a:avLst/>
          </a:prstGeom>
          <a:noFill/>
        </p:spPr>
        <p:txBody>
          <a:bodyPr wrap="none" rtlCol="0">
            <a:spAutoFit/>
          </a:bodyPr>
          <a:lstStyle/>
          <a:p>
            <a:pPr>
              <a:lnSpc>
                <a:spcPct val="150000"/>
              </a:lnSpc>
            </a:pPr>
            <a:r>
              <a:rPr kumimoji="1" lang="en-US" altLang="zh-CN" sz="1100" dirty="0" err="1"/>
              <a:t>elec_on</a:t>
            </a:r>
            <a:endParaRPr kumimoji="1" lang="en-US" altLang="zh-CN" sz="1100" dirty="0"/>
          </a:p>
          <a:p>
            <a:pPr>
              <a:lnSpc>
                <a:spcPct val="150000"/>
              </a:lnSpc>
            </a:pPr>
            <a:r>
              <a:rPr kumimoji="1" lang="en-US" altLang="zh-CN" sz="1100" dirty="0" err="1"/>
              <a:t>elec_off</a:t>
            </a:r>
            <a:endParaRPr kumimoji="1" lang="en-US" altLang="zh-CN" sz="1100" dirty="0"/>
          </a:p>
          <a:p>
            <a:pPr>
              <a:lnSpc>
                <a:spcPct val="150000"/>
              </a:lnSpc>
            </a:pPr>
            <a:r>
              <a:rPr kumimoji="1" lang="en-US" altLang="zh-CN" sz="1100" dirty="0"/>
              <a:t>go</a:t>
            </a:r>
          </a:p>
          <a:p>
            <a:pPr>
              <a:lnSpc>
                <a:spcPct val="150000"/>
              </a:lnSpc>
            </a:pPr>
            <a:r>
              <a:rPr kumimoji="1" lang="en-US" altLang="zh-CN" sz="1100" dirty="0" err="1"/>
              <a:t>open_door</a:t>
            </a:r>
            <a:endParaRPr kumimoji="1" lang="en-US" altLang="zh-CN" sz="1100" dirty="0"/>
          </a:p>
          <a:p>
            <a:pPr>
              <a:lnSpc>
                <a:spcPct val="150000"/>
              </a:lnSpc>
            </a:pPr>
            <a:r>
              <a:rPr kumimoji="1" lang="en-US" altLang="zh-CN" sz="1100" dirty="0" err="1"/>
              <a:t>close_door</a:t>
            </a:r>
            <a:endParaRPr kumimoji="1" lang="en-US" altLang="zh-CN" sz="1100" dirty="0"/>
          </a:p>
          <a:p>
            <a:pPr>
              <a:lnSpc>
                <a:spcPct val="150000"/>
              </a:lnSpc>
            </a:pPr>
            <a:r>
              <a:rPr kumimoji="1" lang="en-US" altLang="zh-CN" sz="1100" dirty="0"/>
              <a:t>lock</a:t>
            </a:r>
          </a:p>
          <a:p>
            <a:pPr>
              <a:lnSpc>
                <a:spcPct val="150000"/>
              </a:lnSpc>
            </a:pPr>
            <a:r>
              <a:rPr kumimoji="1" lang="en-US" altLang="zh-CN" sz="1100" dirty="0" err="1"/>
              <a:t>release_key</a:t>
            </a:r>
            <a:endParaRPr kumimoji="1" lang="en-US" altLang="zh-CN" sz="1100" dirty="0"/>
          </a:p>
          <a:p>
            <a:pPr>
              <a:lnSpc>
                <a:spcPct val="150000"/>
              </a:lnSpc>
            </a:pPr>
            <a:r>
              <a:rPr kumimoji="1" lang="en-US" altLang="zh-CN" sz="1100" dirty="0" err="1"/>
              <a:t>put_key_in</a:t>
            </a:r>
            <a:endParaRPr kumimoji="1" lang="en-US" altLang="zh-CN" sz="1100" dirty="0"/>
          </a:p>
          <a:p>
            <a:pPr>
              <a:lnSpc>
                <a:spcPct val="150000"/>
              </a:lnSpc>
            </a:pPr>
            <a:r>
              <a:rPr kumimoji="1" lang="en-US" altLang="zh-CN" sz="1100" dirty="0" err="1"/>
              <a:t>take_key_out</a:t>
            </a:r>
            <a:endParaRPr kumimoji="1" lang="en-US" altLang="zh-CN" sz="1100" dirty="0"/>
          </a:p>
          <a:p>
            <a:pPr>
              <a:lnSpc>
                <a:spcPct val="150000"/>
              </a:lnSpc>
            </a:pPr>
            <a:r>
              <a:rPr kumimoji="1" lang="en-US" altLang="zh-CN" sz="1100" dirty="0"/>
              <a:t>drive</a:t>
            </a:r>
          </a:p>
          <a:p>
            <a:pPr>
              <a:lnSpc>
                <a:spcPct val="150000"/>
              </a:lnSpc>
            </a:pPr>
            <a:r>
              <a:rPr kumimoji="1" lang="en-US" altLang="zh-CN" sz="1100" dirty="0" err="1"/>
              <a:t>turen_key_in_to_init</a:t>
            </a:r>
            <a:endParaRPr kumimoji="1" lang="en-US" altLang="zh-CN" sz="1100" dirty="0"/>
          </a:p>
          <a:p>
            <a:pPr>
              <a:lnSpc>
                <a:spcPct val="150000"/>
              </a:lnSpc>
            </a:pPr>
            <a:r>
              <a:rPr kumimoji="1" lang="en-US" altLang="zh-CN" sz="1100" dirty="0"/>
              <a:t>unlock</a:t>
            </a:r>
            <a:endParaRPr kumimoji="1" lang="zh-CN" altLang="en-US" sz="1100" dirty="0"/>
          </a:p>
        </p:txBody>
      </p:sp>
      <p:grpSp>
        <p:nvGrpSpPr>
          <p:cNvPr id="39" name="组合 38">
            <a:extLst>
              <a:ext uri="{FF2B5EF4-FFF2-40B4-BE49-F238E27FC236}">
                <a16:creationId xmlns:a16="http://schemas.microsoft.com/office/drawing/2014/main" id="{B3436FD2-9FCE-7908-DCAC-ABAF92B1725D}"/>
              </a:ext>
            </a:extLst>
          </p:cNvPr>
          <p:cNvGrpSpPr/>
          <p:nvPr/>
        </p:nvGrpSpPr>
        <p:grpSpPr>
          <a:xfrm>
            <a:off x="3797065" y="1165558"/>
            <a:ext cx="2200653" cy="1335212"/>
            <a:chOff x="1225118" y="869789"/>
            <a:chExt cx="2116584" cy="1466088"/>
          </a:xfrm>
        </p:grpSpPr>
        <p:sp>
          <p:nvSpPr>
            <p:cNvPr id="45" name="矩形 44">
              <a:extLst>
                <a:ext uri="{FF2B5EF4-FFF2-40B4-BE49-F238E27FC236}">
                  <a16:creationId xmlns:a16="http://schemas.microsoft.com/office/drawing/2014/main" id="{1409EB48-462E-A159-794B-26E114EF8324}"/>
                </a:ext>
              </a:extLst>
            </p:cNvPr>
            <p:cNvSpPr/>
            <p:nvPr/>
          </p:nvSpPr>
          <p:spPr>
            <a:xfrm>
              <a:off x="1225118" y="1970751"/>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stand</a:t>
              </a:r>
              <a:endParaRPr kumimoji="1" lang="zh-CN" altLang="en-US" sz="1200" dirty="0"/>
            </a:p>
          </p:txBody>
        </p:sp>
        <p:sp>
          <p:nvSpPr>
            <p:cNvPr id="46" name="矩形 45">
              <a:extLst>
                <a:ext uri="{FF2B5EF4-FFF2-40B4-BE49-F238E27FC236}">
                  <a16:creationId xmlns:a16="http://schemas.microsoft.com/office/drawing/2014/main" id="{1A93BA59-CFB6-0910-F9F9-E20614477B25}"/>
                </a:ext>
              </a:extLst>
            </p:cNvPr>
            <p:cNvSpPr/>
            <p:nvPr/>
          </p:nvSpPr>
          <p:spPr>
            <a:xfrm>
              <a:off x="2285259" y="1970751"/>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car.speed</a:t>
              </a:r>
              <a:endParaRPr kumimoji="1" lang="zh-CN" altLang="en-US" sz="1200" dirty="0"/>
            </a:p>
          </p:txBody>
        </p:sp>
        <p:sp>
          <p:nvSpPr>
            <p:cNvPr id="47" name="矩形 46">
              <a:extLst>
                <a:ext uri="{FF2B5EF4-FFF2-40B4-BE49-F238E27FC236}">
                  <a16:creationId xmlns:a16="http://schemas.microsoft.com/office/drawing/2014/main" id="{362CEEEB-F10B-9A47-6A68-7B91CF76D875}"/>
                </a:ext>
              </a:extLst>
            </p:cNvPr>
            <p:cNvSpPr/>
            <p:nvPr/>
          </p:nvSpPr>
          <p:spPr>
            <a:xfrm>
              <a:off x="1225118" y="1606463"/>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drive</a:t>
              </a:r>
              <a:endParaRPr kumimoji="1" lang="zh-CN" altLang="en-US" sz="1200" dirty="0"/>
            </a:p>
          </p:txBody>
        </p:sp>
        <p:sp>
          <p:nvSpPr>
            <p:cNvPr id="48" name="矩形 47">
              <a:extLst>
                <a:ext uri="{FF2B5EF4-FFF2-40B4-BE49-F238E27FC236}">
                  <a16:creationId xmlns:a16="http://schemas.microsoft.com/office/drawing/2014/main" id="{92180385-B19E-A6EC-614D-CB05D6165A54}"/>
                </a:ext>
              </a:extLst>
            </p:cNvPr>
            <p:cNvSpPr/>
            <p:nvPr/>
          </p:nvSpPr>
          <p:spPr>
            <a:xfrm>
              <a:off x="2285259" y="1606463"/>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car.gear</a:t>
              </a:r>
              <a:endParaRPr kumimoji="1" lang="zh-CN" altLang="en-US" sz="1200" dirty="0"/>
            </a:p>
          </p:txBody>
        </p:sp>
        <p:sp>
          <p:nvSpPr>
            <p:cNvPr id="49" name="矩形 48">
              <a:extLst>
                <a:ext uri="{FF2B5EF4-FFF2-40B4-BE49-F238E27FC236}">
                  <a16:creationId xmlns:a16="http://schemas.microsoft.com/office/drawing/2014/main" id="{70BA1F80-CE4E-E6FB-7CE8-F88A0A0CB5FA}"/>
                </a:ext>
              </a:extLst>
            </p:cNvPr>
            <p:cNvSpPr/>
            <p:nvPr/>
          </p:nvSpPr>
          <p:spPr>
            <a:xfrm>
              <a:off x="1225118" y="1238815"/>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in_car</a:t>
              </a:r>
              <a:endParaRPr kumimoji="1" lang="zh-CN" altLang="en-US" sz="1200" dirty="0"/>
            </a:p>
          </p:txBody>
        </p:sp>
        <p:sp>
          <p:nvSpPr>
            <p:cNvPr id="50" name="矩形 49">
              <a:extLst>
                <a:ext uri="{FF2B5EF4-FFF2-40B4-BE49-F238E27FC236}">
                  <a16:creationId xmlns:a16="http://schemas.microsoft.com/office/drawing/2014/main" id="{DD8591E3-267F-5A5F-5AA5-53F6354934BB}"/>
                </a:ext>
              </a:extLst>
            </p:cNvPr>
            <p:cNvSpPr/>
            <p:nvPr/>
          </p:nvSpPr>
          <p:spPr>
            <a:xfrm>
              <a:off x="2285259" y="1238815"/>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driver.</a:t>
              </a:r>
              <a:endParaRPr kumimoji="1" lang="zh-CN" altLang="en-US" sz="1200" dirty="0"/>
            </a:p>
          </p:txBody>
        </p:sp>
        <p:sp>
          <p:nvSpPr>
            <p:cNvPr id="51" name="矩形 50">
              <a:extLst>
                <a:ext uri="{FF2B5EF4-FFF2-40B4-BE49-F238E27FC236}">
                  <a16:creationId xmlns:a16="http://schemas.microsoft.com/office/drawing/2014/main" id="{2B1AF44E-3FC0-C3D2-F4ED-74780780288F}"/>
                </a:ext>
              </a:extLst>
            </p:cNvPr>
            <p:cNvSpPr/>
            <p:nvPr/>
          </p:nvSpPr>
          <p:spPr>
            <a:xfrm>
              <a:off x="1225118" y="869789"/>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dirty="0"/>
                <a:t>on</a:t>
              </a:r>
              <a:endParaRPr kumimoji="1" lang="zh-CN" altLang="en-US" sz="1100" dirty="0"/>
            </a:p>
          </p:txBody>
        </p:sp>
        <p:sp>
          <p:nvSpPr>
            <p:cNvPr id="52" name="矩形 51">
              <a:extLst>
                <a:ext uri="{FF2B5EF4-FFF2-40B4-BE49-F238E27FC236}">
                  <a16:creationId xmlns:a16="http://schemas.microsoft.com/office/drawing/2014/main" id="{A1E87827-4135-6A8B-7A6E-E1EF1EBF6FDB}"/>
                </a:ext>
              </a:extLst>
            </p:cNvPr>
            <p:cNvSpPr/>
            <p:nvPr/>
          </p:nvSpPr>
          <p:spPr>
            <a:xfrm>
              <a:off x="2285259" y="869789"/>
              <a:ext cx="1056443"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car.engine</a:t>
              </a:r>
              <a:endParaRPr kumimoji="1" lang="zh-CN" altLang="en-US" sz="1200" dirty="0"/>
            </a:p>
          </p:txBody>
        </p:sp>
      </p:grpSp>
      <p:sp>
        <p:nvSpPr>
          <p:cNvPr id="54" name="矩形 53">
            <a:extLst>
              <a:ext uri="{FF2B5EF4-FFF2-40B4-BE49-F238E27FC236}">
                <a16:creationId xmlns:a16="http://schemas.microsoft.com/office/drawing/2014/main" id="{1DCEDD57-88B5-DE49-067B-83E4CCAAC0A2}"/>
              </a:ext>
            </a:extLst>
          </p:cNvPr>
          <p:cNvSpPr/>
          <p:nvPr/>
        </p:nvSpPr>
        <p:spPr>
          <a:xfrm>
            <a:off x="7512196" y="2168238"/>
            <a:ext cx="1098404" cy="3325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stand</a:t>
            </a:r>
            <a:endParaRPr kumimoji="1" lang="zh-CN" altLang="en-US" sz="1200" dirty="0"/>
          </a:p>
        </p:txBody>
      </p:sp>
      <p:sp>
        <p:nvSpPr>
          <p:cNvPr id="55" name="矩形 54">
            <a:extLst>
              <a:ext uri="{FF2B5EF4-FFF2-40B4-BE49-F238E27FC236}">
                <a16:creationId xmlns:a16="http://schemas.microsoft.com/office/drawing/2014/main" id="{E95359AC-8D91-1B22-0C1B-FB2A55C49C02}"/>
              </a:ext>
            </a:extLst>
          </p:cNvPr>
          <p:cNvSpPr/>
          <p:nvPr/>
        </p:nvSpPr>
        <p:spPr>
          <a:xfrm>
            <a:off x="6413944" y="2168238"/>
            <a:ext cx="1098404" cy="3325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car.speed</a:t>
            </a:r>
            <a:endParaRPr kumimoji="1" lang="zh-CN" altLang="en-US" sz="1200" dirty="0"/>
          </a:p>
        </p:txBody>
      </p:sp>
      <p:sp>
        <p:nvSpPr>
          <p:cNvPr id="56" name="矩形 55">
            <a:extLst>
              <a:ext uri="{FF2B5EF4-FFF2-40B4-BE49-F238E27FC236}">
                <a16:creationId xmlns:a16="http://schemas.microsoft.com/office/drawing/2014/main" id="{C386F21D-CEAA-C6C6-24A1-D6C98FEFCD50}"/>
              </a:ext>
            </a:extLst>
          </p:cNvPr>
          <p:cNvSpPr/>
          <p:nvPr/>
        </p:nvSpPr>
        <p:spPr>
          <a:xfrm>
            <a:off x="7512196" y="1836470"/>
            <a:ext cx="1098404" cy="3325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drive</a:t>
            </a:r>
            <a:endParaRPr kumimoji="1" lang="zh-CN" altLang="en-US" sz="1200" dirty="0"/>
          </a:p>
        </p:txBody>
      </p:sp>
      <p:sp>
        <p:nvSpPr>
          <p:cNvPr id="57" name="矩形 56">
            <a:extLst>
              <a:ext uri="{FF2B5EF4-FFF2-40B4-BE49-F238E27FC236}">
                <a16:creationId xmlns:a16="http://schemas.microsoft.com/office/drawing/2014/main" id="{B783374A-3EE9-1635-E1D3-5451758816F0}"/>
              </a:ext>
            </a:extLst>
          </p:cNvPr>
          <p:cNvSpPr/>
          <p:nvPr/>
        </p:nvSpPr>
        <p:spPr>
          <a:xfrm>
            <a:off x="6413944" y="1836470"/>
            <a:ext cx="1098404" cy="3325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car.gear</a:t>
            </a:r>
            <a:endParaRPr kumimoji="1" lang="zh-CN" altLang="en-US" sz="1200" dirty="0"/>
          </a:p>
        </p:txBody>
      </p:sp>
      <p:sp>
        <p:nvSpPr>
          <p:cNvPr id="58" name="矩形 57">
            <a:extLst>
              <a:ext uri="{FF2B5EF4-FFF2-40B4-BE49-F238E27FC236}">
                <a16:creationId xmlns:a16="http://schemas.microsoft.com/office/drawing/2014/main" id="{AAE151A5-D169-3A58-15C3-AE992A42F7DD}"/>
              </a:ext>
            </a:extLst>
          </p:cNvPr>
          <p:cNvSpPr/>
          <p:nvPr/>
        </p:nvSpPr>
        <p:spPr>
          <a:xfrm>
            <a:off x="7512196" y="1501641"/>
            <a:ext cx="1098404" cy="3325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in_car</a:t>
            </a:r>
            <a:endParaRPr kumimoji="1" lang="zh-CN" altLang="en-US" sz="1200" dirty="0"/>
          </a:p>
        </p:txBody>
      </p:sp>
      <p:sp>
        <p:nvSpPr>
          <p:cNvPr id="59" name="矩形 58">
            <a:extLst>
              <a:ext uri="{FF2B5EF4-FFF2-40B4-BE49-F238E27FC236}">
                <a16:creationId xmlns:a16="http://schemas.microsoft.com/office/drawing/2014/main" id="{B96C0986-A702-AFE6-8893-F2C1DFA74C28}"/>
              </a:ext>
            </a:extLst>
          </p:cNvPr>
          <p:cNvSpPr/>
          <p:nvPr/>
        </p:nvSpPr>
        <p:spPr>
          <a:xfrm>
            <a:off x="6413944" y="1501641"/>
            <a:ext cx="1098404" cy="3325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driver.</a:t>
            </a:r>
            <a:endParaRPr kumimoji="1" lang="zh-CN" altLang="en-US" sz="1200" dirty="0"/>
          </a:p>
        </p:txBody>
      </p:sp>
      <p:sp>
        <p:nvSpPr>
          <p:cNvPr id="60" name="矩形 59">
            <a:extLst>
              <a:ext uri="{FF2B5EF4-FFF2-40B4-BE49-F238E27FC236}">
                <a16:creationId xmlns:a16="http://schemas.microsoft.com/office/drawing/2014/main" id="{8CDBF1D0-BFA4-5B4E-88CF-5AF7CBD92BD9}"/>
              </a:ext>
            </a:extLst>
          </p:cNvPr>
          <p:cNvSpPr/>
          <p:nvPr/>
        </p:nvSpPr>
        <p:spPr>
          <a:xfrm>
            <a:off x="7512196" y="1165558"/>
            <a:ext cx="1098404" cy="3325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dirty="0"/>
              <a:t>on</a:t>
            </a:r>
            <a:endParaRPr kumimoji="1" lang="zh-CN" altLang="en-US" sz="1100" dirty="0"/>
          </a:p>
        </p:txBody>
      </p:sp>
      <p:sp>
        <p:nvSpPr>
          <p:cNvPr id="61" name="矩形 60">
            <a:extLst>
              <a:ext uri="{FF2B5EF4-FFF2-40B4-BE49-F238E27FC236}">
                <a16:creationId xmlns:a16="http://schemas.microsoft.com/office/drawing/2014/main" id="{11C99F90-2CAB-1F3E-E379-24D45520B8D8}"/>
              </a:ext>
            </a:extLst>
          </p:cNvPr>
          <p:cNvSpPr/>
          <p:nvPr/>
        </p:nvSpPr>
        <p:spPr>
          <a:xfrm>
            <a:off x="6413944" y="1165558"/>
            <a:ext cx="1098404" cy="3325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car.engine</a:t>
            </a:r>
            <a:endParaRPr kumimoji="1" lang="zh-CN" altLang="en-US" sz="1200" dirty="0"/>
          </a:p>
        </p:txBody>
      </p:sp>
      <p:grpSp>
        <p:nvGrpSpPr>
          <p:cNvPr id="62" name="组合 61">
            <a:extLst>
              <a:ext uri="{FF2B5EF4-FFF2-40B4-BE49-F238E27FC236}">
                <a16:creationId xmlns:a16="http://schemas.microsoft.com/office/drawing/2014/main" id="{17242B31-BBED-DED6-7F7C-1E9E79CEFEEE}"/>
              </a:ext>
            </a:extLst>
          </p:cNvPr>
          <p:cNvGrpSpPr/>
          <p:nvPr/>
        </p:nvGrpSpPr>
        <p:grpSpPr>
          <a:xfrm>
            <a:off x="9708852" y="1166567"/>
            <a:ext cx="2200653" cy="1335212"/>
            <a:chOff x="1225118" y="869789"/>
            <a:chExt cx="2116584" cy="1466088"/>
          </a:xfrm>
        </p:grpSpPr>
        <p:sp>
          <p:nvSpPr>
            <p:cNvPr id="63" name="矩形 62">
              <a:extLst>
                <a:ext uri="{FF2B5EF4-FFF2-40B4-BE49-F238E27FC236}">
                  <a16:creationId xmlns:a16="http://schemas.microsoft.com/office/drawing/2014/main" id="{5FA3CB89-8DDD-BB8A-1E58-6E5BEB3315B3}"/>
                </a:ext>
              </a:extLst>
            </p:cNvPr>
            <p:cNvSpPr/>
            <p:nvPr/>
          </p:nvSpPr>
          <p:spPr>
            <a:xfrm>
              <a:off x="1225118" y="1970751"/>
              <a:ext cx="1056443" cy="3651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stand</a:t>
              </a:r>
              <a:endParaRPr kumimoji="1" lang="zh-CN" altLang="en-US" sz="1200" dirty="0"/>
            </a:p>
          </p:txBody>
        </p:sp>
        <p:sp>
          <p:nvSpPr>
            <p:cNvPr id="64" name="矩形 63">
              <a:extLst>
                <a:ext uri="{FF2B5EF4-FFF2-40B4-BE49-F238E27FC236}">
                  <a16:creationId xmlns:a16="http://schemas.microsoft.com/office/drawing/2014/main" id="{4F6F089E-3ADB-0C0E-33A7-FD09801A637E}"/>
                </a:ext>
              </a:extLst>
            </p:cNvPr>
            <p:cNvSpPr/>
            <p:nvPr/>
          </p:nvSpPr>
          <p:spPr>
            <a:xfrm>
              <a:off x="2285259" y="1970751"/>
              <a:ext cx="1056443" cy="3651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car.speed</a:t>
              </a:r>
              <a:endParaRPr kumimoji="1" lang="zh-CN" altLang="en-US" sz="1200" dirty="0"/>
            </a:p>
          </p:txBody>
        </p:sp>
        <p:sp>
          <p:nvSpPr>
            <p:cNvPr id="65" name="矩形 64">
              <a:extLst>
                <a:ext uri="{FF2B5EF4-FFF2-40B4-BE49-F238E27FC236}">
                  <a16:creationId xmlns:a16="http://schemas.microsoft.com/office/drawing/2014/main" id="{595FE273-35E1-3C39-B1C9-000211C21A3A}"/>
                </a:ext>
              </a:extLst>
            </p:cNvPr>
            <p:cNvSpPr/>
            <p:nvPr/>
          </p:nvSpPr>
          <p:spPr>
            <a:xfrm>
              <a:off x="1225118" y="1606463"/>
              <a:ext cx="1056443" cy="3651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park</a:t>
              </a:r>
              <a:endParaRPr kumimoji="1" lang="zh-CN" altLang="en-US" sz="1200" dirty="0"/>
            </a:p>
          </p:txBody>
        </p:sp>
        <p:sp>
          <p:nvSpPr>
            <p:cNvPr id="66" name="矩形 65">
              <a:extLst>
                <a:ext uri="{FF2B5EF4-FFF2-40B4-BE49-F238E27FC236}">
                  <a16:creationId xmlns:a16="http://schemas.microsoft.com/office/drawing/2014/main" id="{CE262810-47DC-A1C4-270C-EABB4B9A41E2}"/>
                </a:ext>
              </a:extLst>
            </p:cNvPr>
            <p:cNvSpPr/>
            <p:nvPr/>
          </p:nvSpPr>
          <p:spPr>
            <a:xfrm>
              <a:off x="2285259" y="1606463"/>
              <a:ext cx="1056443" cy="3651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car.gear</a:t>
              </a:r>
              <a:endParaRPr kumimoji="1" lang="zh-CN" altLang="en-US" sz="1200" dirty="0"/>
            </a:p>
          </p:txBody>
        </p:sp>
        <p:sp>
          <p:nvSpPr>
            <p:cNvPr id="67" name="矩形 66">
              <a:extLst>
                <a:ext uri="{FF2B5EF4-FFF2-40B4-BE49-F238E27FC236}">
                  <a16:creationId xmlns:a16="http://schemas.microsoft.com/office/drawing/2014/main" id="{5496ADF5-930B-0DA3-5CDF-D85236BB4C30}"/>
                </a:ext>
              </a:extLst>
            </p:cNvPr>
            <p:cNvSpPr/>
            <p:nvPr/>
          </p:nvSpPr>
          <p:spPr>
            <a:xfrm>
              <a:off x="1225118" y="1238815"/>
              <a:ext cx="1056443" cy="3651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out_car</a:t>
              </a:r>
              <a:endParaRPr kumimoji="1" lang="zh-CN" altLang="en-US" sz="1200" dirty="0"/>
            </a:p>
          </p:txBody>
        </p:sp>
        <p:sp>
          <p:nvSpPr>
            <p:cNvPr id="68" name="矩形 67">
              <a:extLst>
                <a:ext uri="{FF2B5EF4-FFF2-40B4-BE49-F238E27FC236}">
                  <a16:creationId xmlns:a16="http://schemas.microsoft.com/office/drawing/2014/main" id="{0B0E2936-CA93-3094-B2DA-5FEF4EE3F877}"/>
                </a:ext>
              </a:extLst>
            </p:cNvPr>
            <p:cNvSpPr/>
            <p:nvPr/>
          </p:nvSpPr>
          <p:spPr>
            <a:xfrm>
              <a:off x="2285259" y="1238815"/>
              <a:ext cx="1056443" cy="3651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driver.</a:t>
              </a:r>
              <a:endParaRPr kumimoji="1" lang="zh-CN" altLang="en-US" sz="1200" dirty="0"/>
            </a:p>
          </p:txBody>
        </p:sp>
        <p:sp>
          <p:nvSpPr>
            <p:cNvPr id="69" name="矩形 68">
              <a:extLst>
                <a:ext uri="{FF2B5EF4-FFF2-40B4-BE49-F238E27FC236}">
                  <a16:creationId xmlns:a16="http://schemas.microsoft.com/office/drawing/2014/main" id="{323EDDB6-220D-96FC-ABE5-D0DE9C4FD585}"/>
                </a:ext>
              </a:extLst>
            </p:cNvPr>
            <p:cNvSpPr/>
            <p:nvPr/>
          </p:nvSpPr>
          <p:spPr>
            <a:xfrm>
              <a:off x="1225118" y="869789"/>
              <a:ext cx="1056443" cy="3651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dirty="0"/>
                <a:t>off</a:t>
              </a:r>
              <a:endParaRPr kumimoji="1" lang="zh-CN" altLang="en-US" sz="1100" dirty="0"/>
            </a:p>
          </p:txBody>
        </p:sp>
        <p:sp>
          <p:nvSpPr>
            <p:cNvPr id="70" name="矩形 69">
              <a:extLst>
                <a:ext uri="{FF2B5EF4-FFF2-40B4-BE49-F238E27FC236}">
                  <a16:creationId xmlns:a16="http://schemas.microsoft.com/office/drawing/2014/main" id="{E097C560-5BE6-C1D0-1C6C-299B5AC80FC1}"/>
                </a:ext>
              </a:extLst>
            </p:cNvPr>
            <p:cNvSpPr/>
            <p:nvPr/>
          </p:nvSpPr>
          <p:spPr>
            <a:xfrm>
              <a:off x="2285259" y="869789"/>
              <a:ext cx="1056443" cy="3651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car.engine</a:t>
              </a:r>
              <a:endParaRPr kumimoji="1" lang="zh-CN" altLang="en-US" sz="1200" dirty="0"/>
            </a:p>
          </p:txBody>
        </p:sp>
      </p:grpSp>
      <p:sp>
        <p:nvSpPr>
          <p:cNvPr id="71" name="矩形 70">
            <a:extLst>
              <a:ext uri="{FF2B5EF4-FFF2-40B4-BE49-F238E27FC236}">
                <a16:creationId xmlns:a16="http://schemas.microsoft.com/office/drawing/2014/main" id="{4A4B48FD-9E26-2A72-B953-4DA04F274EE3}"/>
              </a:ext>
            </a:extLst>
          </p:cNvPr>
          <p:cNvSpPr/>
          <p:nvPr/>
        </p:nvSpPr>
        <p:spPr>
          <a:xfrm>
            <a:off x="6413944" y="2508570"/>
            <a:ext cx="2200653" cy="3325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en-US" altLang="zh-CN" sz="1600" dirty="0"/>
              <a:t>park</a:t>
            </a:r>
            <a:endParaRPr kumimoji="1" lang="zh-CN" altLang="en-US" sz="1600" dirty="0"/>
          </a:p>
        </p:txBody>
      </p:sp>
      <p:sp>
        <p:nvSpPr>
          <p:cNvPr id="74" name="文本框 73">
            <a:extLst>
              <a:ext uri="{FF2B5EF4-FFF2-40B4-BE49-F238E27FC236}">
                <a16:creationId xmlns:a16="http://schemas.microsoft.com/office/drawing/2014/main" id="{F781B656-2A50-2F12-09F0-74F660AE712C}"/>
              </a:ext>
            </a:extLst>
          </p:cNvPr>
          <p:cNvSpPr txBox="1"/>
          <p:nvPr/>
        </p:nvSpPr>
        <p:spPr>
          <a:xfrm>
            <a:off x="8610633" y="1235701"/>
            <a:ext cx="1140056" cy="1327671"/>
          </a:xfrm>
          <a:prstGeom prst="rect">
            <a:avLst/>
          </a:prstGeom>
          <a:noFill/>
        </p:spPr>
        <p:txBody>
          <a:bodyPr wrap="none" rtlCol="0">
            <a:spAutoFit/>
          </a:bodyPr>
          <a:lstStyle/>
          <a:p>
            <a:pPr>
              <a:lnSpc>
                <a:spcPct val="150000"/>
              </a:lnSpc>
            </a:pPr>
            <a:r>
              <a:rPr kumimoji="1" lang="en-US" altLang="zh-CN" sz="1100" dirty="0" err="1"/>
              <a:t>turn_off</a:t>
            </a:r>
            <a:endParaRPr kumimoji="1" lang="en-US" altLang="zh-CN" sz="1100" dirty="0"/>
          </a:p>
          <a:p>
            <a:pPr>
              <a:lnSpc>
                <a:spcPct val="150000"/>
              </a:lnSpc>
            </a:pPr>
            <a:r>
              <a:rPr kumimoji="1" lang="en-US" altLang="zh-CN" sz="1100" dirty="0" err="1"/>
              <a:t>get_off</a:t>
            </a:r>
            <a:endParaRPr kumimoji="1" lang="en-US" altLang="zh-CN" sz="1100" dirty="0"/>
          </a:p>
          <a:p>
            <a:pPr>
              <a:lnSpc>
                <a:spcPct val="150000"/>
              </a:lnSpc>
            </a:pPr>
            <a:r>
              <a:rPr kumimoji="1" lang="en-US" altLang="zh-CN" sz="1100" dirty="0" err="1"/>
              <a:t>read_to_park</a:t>
            </a:r>
            <a:endParaRPr kumimoji="1" lang="en-US" altLang="zh-CN" sz="1100" dirty="0"/>
          </a:p>
          <a:p>
            <a:pPr>
              <a:lnSpc>
                <a:spcPct val="150000"/>
              </a:lnSpc>
            </a:pPr>
            <a:r>
              <a:rPr kumimoji="1" lang="en-US" altLang="zh-CN" sz="1100" dirty="0" err="1"/>
              <a:t>open_door</a:t>
            </a:r>
            <a:endParaRPr kumimoji="1" lang="en-US" altLang="zh-CN" sz="1100" dirty="0"/>
          </a:p>
          <a:p>
            <a:pPr>
              <a:lnSpc>
                <a:spcPct val="150000"/>
              </a:lnSpc>
            </a:pPr>
            <a:r>
              <a:rPr kumimoji="1" lang="en-US" altLang="zh-CN" sz="1100" dirty="0" err="1"/>
              <a:t>close_door</a:t>
            </a:r>
            <a:endParaRPr kumimoji="1" lang="zh-CN" altLang="en-US" sz="1100" dirty="0"/>
          </a:p>
        </p:txBody>
      </p:sp>
      <p:cxnSp>
        <p:nvCxnSpPr>
          <p:cNvPr id="76" name="直线连接符 75">
            <a:extLst>
              <a:ext uri="{FF2B5EF4-FFF2-40B4-BE49-F238E27FC236}">
                <a16:creationId xmlns:a16="http://schemas.microsoft.com/office/drawing/2014/main" id="{6BE15082-F81D-4940-6DF5-5EE1AA03CE01}"/>
              </a:ext>
            </a:extLst>
          </p:cNvPr>
          <p:cNvCxnSpPr>
            <a:stCxn id="52" idx="3"/>
            <a:endCxn id="61" idx="1"/>
          </p:cNvCxnSpPr>
          <p:nvPr/>
        </p:nvCxnSpPr>
        <p:spPr>
          <a:xfrm>
            <a:off x="5997718" y="1331824"/>
            <a:ext cx="4162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线连接符 77">
            <a:extLst>
              <a:ext uri="{FF2B5EF4-FFF2-40B4-BE49-F238E27FC236}">
                <a16:creationId xmlns:a16="http://schemas.microsoft.com/office/drawing/2014/main" id="{8AB9DE1B-0019-D010-BBEF-64157956726D}"/>
              </a:ext>
            </a:extLst>
          </p:cNvPr>
          <p:cNvCxnSpPr>
            <a:stCxn id="50" idx="3"/>
            <a:endCxn id="59" idx="1"/>
          </p:cNvCxnSpPr>
          <p:nvPr/>
        </p:nvCxnSpPr>
        <p:spPr>
          <a:xfrm>
            <a:off x="5997718" y="1667907"/>
            <a:ext cx="4162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线连接符 79">
            <a:extLst>
              <a:ext uri="{FF2B5EF4-FFF2-40B4-BE49-F238E27FC236}">
                <a16:creationId xmlns:a16="http://schemas.microsoft.com/office/drawing/2014/main" id="{D4C62AB8-9393-6B9E-9629-B9549D5F7231}"/>
              </a:ext>
            </a:extLst>
          </p:cNvPr>
          <p:cNvCxnSpPr>
            <a:stCxn id="48" idx="3"/>
            <a:endCxn id="57" idx="1"/>
          </p:cNvCxnSpPr>
          <p:nvPr/>
        </p:nvCxnSpPr>
        <p:spPr>
          <a:xfrm>
            <a:off x="5997718" y="2002736"/>
            <a:ext cx="4162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线连接符 81">
            <a:extLst>
              <a:ext uri="{FF2B5EF4-FFF2-40B4-BE49-F238E27FC236}">
                <a16:creationId xmlns:a16="http://schemas.microsoft.com/office/drawing/2014/main" id="{2D08F5A7-642F-C9C2-88D3-87C806739B6F}"/>
              </a:ext>
            </a:extLst>
          </p:cNvPr>
          <p:cNvCxnSpPr>
            <a:stCxn id="46" idx="3"/>
            <a:endCxn id="55" idx="1"/>
          </p:cNvCxnSpPr>
          <p:nvPr/>
        </p:nvCxnSpPr>
        <p:spPr>
          <a:xfrm>
            <a:off x="5997718" y="2334504"/>
            <a:ext cx="4162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肘形连接符 83">
            <a:extLst>
              <a:ext uri="{FF2B5EF4-FFF2-40B4-BE49-F238E27FC236}">
                <a16:creationId xmlns:a16="http://schemas.microsoft.com/office/drawing/2014/main" id="{18106A67-4818-FA4F-E50B-213DDC489B05}"/>
              </a:ext>
            </a:extLst>
          </p:cNvPr>
          <p:cNvCxnSpPr>
            <a:stCxn id="33" idx="1"/>
            <a:endCxn id="70" idx="3"/>
          </p:cNvCxnSpPr>
          <p:nvPr/>
        </p:nvCxnSpPr>
        <p:spPr>
          <a:xfrm rot="10800000" flipH="1" flipV="1">
            <a:off x="342171" y="1331823"/>
            <a:ext cx="11567333" cy="1009"/>
          </a:xfrm>
          <a:prstGeom prst="bentConnector5">
            <a:avLst>
              <a:gd name="adj1" fmla="val -1976"/>
              <a:gd name="adj2" fmla="val -50510109"/>
              <a:gd name="adj3" fmla="val 101209"/>
            </a:avLst>
          </a:prstGeom>
        </p:spPr>
        <p:style>
          <a:lnRef idx="2">
            <a:schemeClr val="accent1"/>
          </a:lnRef>
          <a:fillRef idx="0">
            <a:schemeClr val="accent1"/>
          </a:fillRef>
          <a:effectRef idx="1">
            <a:schemeClr val="accent1"/>
          </a:effectRef>
          <a:fontRef idx="minor">
            <a:schemeClr val="tx1"/>
          </a:fontRef>
        </p:style>
      </p:cxnSp>
      <p:cxnSp>
        <p:nvCxnSpPr>
          <p:cNvPr id="87" name="肘形连接符 86">
            <a:extLst>
              <a:ext uri="{FF2B5EF4-FFF2-40B4-BE49-F238E27FC236}">
                <a16:creationId xmlns:a16="http://schemas.microsoft.com/office/drawing/2014/main" id="{06594FFF-56F9-77ED-61CF-FFB46C559B79}"/>
              </a:ext>
            </a:extLst>
          </p:cNvPr>
          <p:cNvCxnSpPr>
            <a:stCxn id="31" idx="1"/>
            <a:endCxn id="68" idx="3"/>
          </p:cNvCxnSpPr>
          <p:nvPr/>
        </p:nvCxnSpPr>
        <p:spPr>
          <a:xfrm rot="10800000" flipH="1" flipV="1">
            <a:off x="342171" y="1667908"/>
            <a:ext cx="11567333" cy="1008"/>
          </a:xfrm>
          <a:prstGeom prst="bentConnector5">
            <a:avLst>
              <a:gd name="adj1" fmla="val -2436"/>
              <a:gd name="adj2" fmla="val -88431349"/>
              <a:gd name="adj3" fmla="val 101976"/>
            </a:avLst>
          </a:prstGeom>
        </p:spPr>
        <p:style>
          <a:lnRef idx="2">
            <a:schemeClr val="accent1"/>
          </a:lnRef>
          <a:fillRef idx="0">
            <a:schemeClr val="accent1"/>
          </a:fillRef>
          <a:effectRef idx="1">
            <a:schemeClr val="accent1"/>
          </a:effectRef>
          <a:fontRef idx="minor">
            <a:schemeClr val="tx1"/>
          </a:fontRef>
        </p:style>
      </p:cxnSp>
      <p:sp>
        <p:nvSpPr>
          <p:cNvPr id="91" name="矩形 90">
            <a:extLst>
              <a:ext uri="{FF2B5EF4-FFF2-40B4-BE49-F238E27FC236}">
                <a16:creationId xmlns:a16="http://schemas.microsoft.com/office/drawing/2014/main" id="{D69E0259-2B1D-0601-A9ED-77B9EE4127A7}"/>
              </a:ext>
            </a:extLst>
          </p:cNvPr>
          <p:cNvSpPr/>
          <p:nvPr/>
        </p:nvSpPr>
        <p:spPr>
          <a:xfrm>
            <a:off x="4290662" y="5540670"/>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stand</a:t>
            </a:r>
            <a:endParaRPr kumimoji="1" lang="zh-CN" altLang="en-US" sz="1200" dirty="0"/>
          </a:p>
        </p:txBody>
      </p:sp>
      <p:sp>
        <p:nvSpPr>
          <p:cNvPr id="92" name="矩形 91">
            <a:extLst>
              <a:ext uri="{FF2B5EF4-FFF2-40B4-BE49-F238E27FC236}">
                <a16:creationId xmlns:a16="http://schemas.microsoft.com/office/drawing/2014/main" id="{9970A68B-0468-B876-11CA-8A6FFCFD9E58}"/>
              </a:ext>
            </a:extLst>
          </p:cNvPr>
          <p:cNvSpPr/>
          <p:nvPr/>
        </p:nvSpPr>
        <p:spPr>
          <a:xfrm>
            <a:off x="3192410" y="5540670"/>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car.speed</a:t>
            </a:r>
            <a:endParaRPr kumimoji="1" lang="zh-CN" altLang="en-US" sz="1200" dirty="0"/>
          </a:p>
        </p:txBody>
      </p:sp>
      <p:sp>
        <p:nvSpPr>
          <p:cNvPr id="93" name="矩形 92">
            <a:extLst>
              <a:ext uri="{FF2B5EF4-FFF2-40B4-BE49-F238E27FC236}">
                <a16:creationId xmlns:a16="http://schemas.microsoft.com/office/drawing/2014/main" id="{604056F5-0248-FE19-359A-7C7D3C200E82}"/>
              </a:ext>
            </a:extLst>
          </p:cNvPr>
          <p:cNvSpPr/>
          <p:nvPr/>
        </p:nvSpPr>
        <p:spPr>
          <a:xfrm>
            <a:off x="4290662" y="5208902"/>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drive</a:t>
            </a:r>
            <a:endParaRPr kumimoji="1" lang="zh-CN" altLang="en-US" sz="1200" dirty="0"/>
          </a:p>
        </p:txBody>
      </p:sp>
      <p:sp>
        <p:nvSpPr>
          <p:cNvPr id="94" name="矩形 93">
            <a:extLst>
              <a:ext uri="{FF2B5EF4-FFF2-40B4-BE49-F238E27FC236}">
                <a16:creationId xmlns:a16="http://schemas.microsoft.com/office/drawing/2014/main" id="{276912F1-ACB4-C167-4D73-2B65B5A75F7E}"/>
              </a:ext>
            </a:extLst>
          </p:cNvPr>
          <p:cNvSpPr/>
          <p:nvPr/>
        </p:nvSpPr>
        <p:spPr>
          <a:xfrm>
            <a:off x="3192410" y="5208902"/>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car.gear</a:t>
            </a:r>
            <a:endParaRPr kumimoji="1" lang="zh-CN" altLang="en-US" sz="1200" dirty="0"/>
          </a:p>
        </p:txBody>
      </p:sp>
      <p:sp>
        <p:nvSpPr>
          <p:cNvPr id="95" name="矩形 94">
            <a:extLst>
              <a:ext uri="{FF2B5EF4-FFF2-40B4-BE49-F238E27FC236}">
                <a16:creationId xmlns:a16="http://schemas.microsoft.com/office/drawing/2014/main" id="{BDE16FD0-7FF8-8B0D-CFBB-431ED63D3B17}"/>
              </a:ext>
            </a:extLst>
          </p:cNvPr>
          <p:cNvSpPr/>
          <p:nvPr/>
        </p:nvSpPr>
        <p:spPr>
          <a:xfrm>
            <a:off x="4290662" y="4874073"/>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in_car</a:t>
            </a:r>
            <a:endParaRPr kumimoji="1" lang="zh-CN" altLang="en-US" sz="1200" dirty="0"/>
          </a:p>
        </p:txBody>
      </p:sp>
      <p:sp>
        <p:nvSpPr>
          <p:cNvPr id="96" name="矩形 95">
            <a:extLst>
              <a:ext uri="{FF2B5EF4-FFF2-40B4-BE49-F238E27FC236}">
                <a16:creationId xmlns:a16="http://schemas.microsoft.com/office/drawing/2014/main" id="{73F5A0C1-B9A9-EC18-AD53-550EA61B2930}"/>
              </a:ext>
            </a:extLst>
          </p:cNvPr>
          <p:cNvSpPr/>
          <p:nvPr/>
        </p:nvSpPr>
        <p:spPr>
          <a:xfrm>
            <a:off x="3192410" y="4874073"/>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driver.</a:t>
            </a:r>
            <a:endParaRPr kumimoji="1" lang="zh-CN" altLang="en-US" sz="1200" dirty="0"/>
          </a:p>
        </p:txBody>
      </p:sp>
      <p:sp>
        <p:nvSpPr>
          <p:cNvPr id="97" name="矩形 96">
            <a:extLst>
              <a:ext uri="{FF2B5EF4-FFF2-40B4-BE49-F238E27FC236}">
                <a16:creationId xmlns:a16="http://schemas.microsoft.com/office/drawing/2014/main" id="{43EE518C-6D88-3D3A-55DD-E61D6A21394A}"/>
              </a:ext>
            </a:extLst>
          </p:cNvPr>
          <p:cNvSpPr/>
          <p:nvPr/>
        </p:nvSpPr>
        <p:spPr>
          <a:xfrm>
            <a:off x="4290662" y="4537990"/>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dirty="0"/>
              <a:t>on</a:t>
            </a:r>
            <a:endParaRPr kumimoji="1" lang="zh-CN" altLang="en-US" sz="1100" dirty="0"/>
          </a:p>
        </p:txBody>
      </p:sp>
      <p:sp>
        <p:nvSpPr>
          <p:cNvPr id="98" name="矩形 97">
            <a:extLst>
              <a:ext uri="{FF2B5EF4-FFF2-40B4-BE49-F238E27FC236}">
                <a16:creationId xmlns:a16="http://schemas.microsoft.com/office/drawing/2014/main" id="{781CAAAC-8CE7-C5BD-F6B5-D0E9D15528CB}"/>
              </a:ext>
            </a:extLst>
          </p:cNvPr>
          <p:cNvSpPr/>
          <p:nvPr/>
        </p:nvSpPr>
        <p:spPr>
          <a:xfrm>
            <a:off x="3192410" y="4537990"/>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car.engine</a:t>
            </a:r>
            <a:endParaRPr kumimoji="1" lang="zh-CN" altLang="en-US" sz="1200" dirty="0"/>
          </a:p>
        </p:txBody>
      </p:sp>
      <p:sp>
        <p:nvSpPr>
          <p:cNvPr id="99" name="矩形 98">
            <a:extLst>
              <a:ext uri="{FF2B5EF4-FFF2-40B4-BE49-F238E27FC236}">
                <a16:creationId xmlns:a16="http://schemas.microsoft.com/office/drawing/2014/main" id="{018F6C4B-0AD0-BDFF-002A-A2ED5E726C56}"/>
              </a:ext>
            </a:extLst>
          </p:cNvPr>
          <p:cNvSpPr/>
          <p:nvPr/>
        </p:nvSpPr>
        <p:spPr>
          <a:xfrm>
            <a:off x="3192410" y="5881002"/>
            <a:ext cx="2200653"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zh-CN" sz="1600" dirty="0"/>
              <a:t>drive</a:t>
            </a:r>
            <a:endParaRPr kumimoji="1" lang="zh-CN" altLang="en-US" sz="1600" dirty="0"/>
          </a:p>
        </p:txBody>
      </p:sp>
      <p:sp>
        <p:nvSpPr>
          <p:cNvPr id="101" name="矩形 100">
            <a:extLst>
              <a:ext uri="{FF2B5EF4-FFF2-40B4-BE49-F238E27FC236}">
                <a16:creationId xmlns:a16="http://schemas.microsoft.com/office/drawing/2014/main" id="{A0413481-2234-E91B-A640-11893B3B1738}"/>
              </a:ext>
            </a:extLst>
          </p:cNvPr>
          <p:cNvSpPr/>
          <p:nvPr/>
        </p:nvSpPr>
        <p:spPr>
          <a:xfrm>
            <a:off x="6802784" y="5541743"/>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stand</a:t>
            </a:r>
            <a:endParaRPr kumimoji="1" lang="zh-CN" altLang="en-US" sz="1200" dirty="0"/>
          </a:p>
        </p:txBody>
      </p:sp>
      <p:sp>
        <p:nvSpPr>
          <p:cNvPr id="102" name="矩形 101">
            <a:extLst>
              <a:ext uri="{FF2B5EF4-FFF2-40B4-BE49-F238E27FC236}">
                <a16:creationId xmlns:a16="http://schemas.microsoft.com/office/drawing/2014/main" id="{A800759D-36BC-7179-A56B-320C287EC124}"/>
              </a:ext>
            </a:extLst>
          </p:cNvPr>
          <p:cNvSpPr/>
          <p:nvPr/>
        </p:nvSpPr>
        <p:spPr>
          <a:xfrm>
            <a:off x="7905033" y="5541743"/>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car.speed</a:t>
            </a:r>
            <a:endParaRPr kumimoji="1" lang="zh-CN" altLang="en-US" sz="1200" dirty="0"/>
          </a:p>
        </p:txBody>
      </p:sp>
      <p:sp>
        <p:nvSpPr>
          <p:cNvPr id="103" name="矩形 102">
            <a:extLst>
              <a:ext uri="{FF2B5EF4-FFF2-40B4-BE49-F238E27FC236}">
                <a16:creationId xmlns:a16="http://schemas.microsoft.com/office/drawing/2014/main" id="{F4C578B4-8850-97CA-00F1-CAB8D1F03FC2}"/>
              </a:ext>
            </a:extLst>
          </p:cNvPr>
          <p:cNvSpPr/>
          <p:nvPr/>
        </p:nvSpPr>
        <p:spPr>
          <a:xfrm>
            <a:off x="6802784" y="5209975"/>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drive</a:t>
            </a:r>
            <a:endParaRPr kumimoji="1" lang="zh-CN" altLang="en-US" sz="1200" dirty="0"/>
          </a:p>
        </p:txBody>
      </p:sp>
      <p:sp>
        <p:nvSpPr>
          <p:cNvPr id="104" name="矩形 103">
            <a:extLst>
              <a:ext uri="{FF2B5EF4-FFF2-40B4-BE49-F238E27FC236}">
                <a16:creationId xmlns:a16="http://schemas.microsoft.com/office/drawing/2014/main" id="{5D9EBE4C-E493-2A89-41EF-BD04305EE5C3}"/>
              </a:ext>
            </a:extLst>
          </p:cNvPr>
          <p:cNvSpPr/>
          <p:nvPr/>
        </p:nvSpPr>
        <p:spPr>
          <a:xfrm>
            <a:off x="7905033" y="5209975"/>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car.gear</a:t>
            </a:r>
            <a:endParaRPr kumimoji="1" lang="zh-CN" altLang="en-US" sz="1200" dirty="0"/>
          </a:p>
        </p:txBody>
      </p:sp>
      <p:sp>
        <p:nvSpPr>
          <p:cNvPr id="105" name="矩形 104">
            <a:extLst>
              <a:ext uri="{FF2B5EF4-FFF2-40B4-BE49-F238E27FC236}">
                <a16:creationId xmlns:a16="http://schemas.microsoft.com/office/drawing/2014/main" id="{5C67343F-71B0-B833-7C27-9451C81A34FF}"/>
              </a:ext>
            </a:extLst>
          </p:cNvPr>
          <p:cNvSpPr/>
          <p:nvPr/>
        </p:nvSpPr>
        <p:spPr>
          <a:xfrm>
            <a:off x="6802784" y="4875146"/>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in_car</a:t>
            </a:r>
            <a:endParaRPr kumimoji="1" lang="zh-CN" altLang="en-US" sz="1200" dirty="0"/>
          </a:p>
        </p:txBody>
      </p:sp>
      <p:sp>
        <p:nvSpPr>
          <p:cNvPr id="106" name="矩形 105">
            <a:extLst>
              <a:ext uri="{FF2B5EF4-FFF2-40B4-BE49-F238E27FC236}">
                <a16:creationId xmlns:a16="http://schemas.microsoft.com/office/drawing/2014/main" id="{6619D78E-888C-06C6-650E-63611536CFD5}"/>
              </a:ext>
            </a:extLst>
          </p:cNvPr>
          <p:cNvSpPr/>
          <p:nvPr/>
        </p:nvSpPr>
        <p:spPr>
          <a:xfrm>
            <a:off x="7905033" y="4875146"/>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a:t>driver.</a:t>
            </a:r>
            <a:endParaRPr kumimoji="1" lang="zh-CN" altLang="en-US" sz="1200" dirty="0"/>
          </a:p>
        </p:txBody>
      </p:sp>
      <p:sp>
        <p:nvSpPr>
          <p:cNvPr id="107" name="矩形 106">
            <a:extLst>
              <a:ext uri="{FF2B5EF4-FFF2-40B4-BE49-F238E27FC236}">
                <a16:creationId xmlns:a16="http://schemas.microsoft.com/office/drawing/2014/main" id="{3B308555-56D7-0342-F91A-7990B256C4BA}"/>
              </a:ext>
            </a:extLst>
          </p:cNvPr>
          <p:cNvSpPr/>
          <p:nvPr/>
        </p:nvSpPr>
        <p:spPr>
          <a:xfrm>
            <a:off x="6802784" y="4539063"/>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dirty="0"/>
              <a:t>on</a:t>
            </a:r>
            <a:endParaRPr kumimoji="1" lang="zh-CN" altLang="en-US" sz="1100" dirty="0"/>
          </a:p>
        </p:txBody>
      </p:sp>
      <p:sp>
        <p:nvSpPr>
          <p:cNvPr id="108" name="矩形 107">
            <a:extLst>
              <a:ext uri="{FF2B5EF4-FFF2-40B4-BE49-F238E27FC236}">
                <a16:creationId xmlns:a16="http://schemas.microsoft.com/office/drawing/2014/main" id="{CD62308D-7C8A-0AA0-ACE5-FF9B5DB50111}"/>
              </a:ext>
            </a:extLst>
          </p:cNvPr>
          <p:cNvSpPr/>
          <p:nvPr/>
        </p:nvSpPr>
        <p:spPr>
          <a:xfrm>
            <a:off x="7905033" y="4539063"/>
            <a:ext cx="1098404" cy="3325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200" dirty="0" err="1"/>
              <a:t>car.engine</a:t>
            </a:r>
            <a:endParaRPr kumimoji="1" lang="zh-CN" altLang="en-US" sz="1200" dirty="0"/>
          </a:p>
        </p:txBody>
      </p:sp>
      <p:sp>
        <p:nvSpPr>
          <p:cNvPr id="111" name="文本框 110">
            <a:extLst>
              <a:ext uri="{FF2B5EF4-FFF2-40B4-BE49-F238E27FC236}">
                <a16:creationId xmlns:a16="http://schemas.microsoft.com/office/drawing/2014/main" id="{03A8B535-A98A-B4C6-9090-8987FC5200F7}"/>
              </a:ext>
            </a:extLst>
          </p:cNvPr>
          <p:cNvSpPr txBox="1"/>
          <p:nvPr/>
        </p:nvSpPr>
        <p:spPr>
          <a:xfrm>
            <a:off x="5517337" y="4298462"/>
            <a:ext cx="1217000" cy="1985159"/>
          </a:xfrm>
          <a:prstGeom prst="rect">
            <a:avLst/>
          </a:prstGeom>
          <a:noFill/>
        </p:spPr>
        <p:txBody>
          <a:bodyPr wrap="none" rtlCol="0">
            <a:spAutoFit/>
          </a:bodyPr>
          <a:lstStyle/>
          <a:p>
            <a:pPr>
              <a:spcAft>
                <a:spcPts val="600"/>
              </a:spcAft>
            </a:pPr>
            <a:r>
              <a:rPr kumimoji="1" lang="en-US" altLang="zh-CN" sz="1100" dirty="0" err="1"/>
              <a:t>ready_for_tow</a:t>
            </a:r>
            <a:endParaRPr kumimoji="1" lang="en-US" altLang="zh-CN" sz="1100" dirty="0"/>
          </a:p>
          <a:p>
            <a:pPr>
              <a:spcAft>
                <a:spcPts val="600"/>
              </a:spcAft>
            </a:pPr>
            <a:r>
              <a:rPr kumimoji="1" lang="en-US" altLang="zh-CN" sz="1100" dirty="0"/>
              <a:t>back/forward</a:t>
            </a:r>
          </a:p>
          <a:p>
            <a:pPr>
              <a:spcAft>
                <a:spcPts val="600"/>
              </a:spcAft>
            </a:pPr>
            <a:r>
              <a:rPr kumimoji="1" lang="en-US" altLang="zh-CN" sz="1100" dirty="0"/>
              <a:t>uphill/drive</a:t>
            </a:r>
          </a:p>
          <a:p>
            <a:pPr>
              <a:spcAft>
                <a:spcPts val="600"/>
              </a:spcAft>
            </a:pPr>
            <a:r>
              <a:rPr kumimoji="1" lang="en-US" altLang="zh-CN" sz="1100" dirty="0" err="1"/>
              <a:t>speed_up</a:t>
            </a:r>
            <a:endParaRPr kumimoji="1" lang="en-US" altLang="zh-CN" sz="1100" dirty="0"/>
          </a:p>
          <a:p>
            <a:pPr>
              <a:spcAft>
                <a:spcPts val="600"/>
              </a:spcAft>
            </a:pPr>
            <a:r>
              <a:rPr kumimoji="1" lang="en-US" altLang="zh-CN" sz="1100" dirty="0" err="1"/>
              <a:t>slow_down</a:t>
            </a:r>
            <a:endParaRPr kumimoji="1" lang="en-US" altLang="zh-CN" sz="1100" dirty="0"/>
          </a:p>
          <a:p>
            <a:pPr>
              <a:spcAft>
                <a:spcPts val="600"/>
              </a:spcAft>
            </a:pPr>
            <a:r>
              <a:rPr kumimoji="1" lang="en-US" altLang="zh-CN" sz="1100" dirty="0" err="1"/>
              <a:t>open_door</a:t>
            </a:r>
            <a:endParaRPr kumimoji="1" lang="en-US" altLang="zh-CN" sz="1100" dirty="0"/>
          </a:p>
          <a:p>
            <a:pPr>
              <a:spcAft>
                <a:spcPts val="600"/>
              </a:spcAft>
            </a:pPr>
            <a:r>
              <a:rPr kumimoji="1" lang="en-US" altLang="zh-CN" sz="1100" dirty="0" err="1"/>
              <a:t>close_door</a:t>
            </a:r>
            <a:endParaRPr kumimoji="1" lang="en-US" altLang="zh-CN" sz="1100" dirty="0"/>
          </a:p>
          <a:p>
            <a:pPr>
              <a:spcAft>
                <a:spcPts val="600"/>
              </a:spcAft>
            </a:pPr>
            <a:r>
              <a:rPr kumimoji="1" lang="en-US" altLang="zh-CN" sz="1100" dirty="0"/>
              <a:t>lock/unlock</a:t>
            </a:r>
            <a:endParaRPr kumimoji="1" lang="zh-CN" altLang="en-US" sz="1100" dirty="0"/>
          </a:p>
        </p:txBody>
      </p:sp>
      <p:cxnSp>
        <p:nvCxnSpPr>
          <p:cNvPr id="113" name="肘形连接符 112">
            <a:extLst>
              <a:ext uri="{FF2B5EF4-FFF2-40B4-BE49-F238E27FC236}">
                <a16:creationId xmlns:a16="http://schemas.microsoft.com/office/drawing/2014/main" id="{5B60682C-3FCC-DFD3-3901-EAC953384D26}"/>
              </a:ext>
            </a:extLst>
          </p:cNvPr>
          <p:cNvCxnSpPr>
            <a:stCxn id="18" idx="1"/>
            <a:endCxn id="66" idx="3"/>
          </p:cNvCxnSpPr>
          <p:nvPr/>
        </p:nvCxnSpPr>
        <p:spPr>
          <a:xfrm rot="10800000" flipH="1">
            <a:off x="342171" y="2003745"/>
            <a:ext cx="11567333" cy="662036"/>
          </a:xfrm>
          <a:prstGeom prst="bentConnector5">
            <a:avLst>
              <a:gd name="adj1" fmla="val -1976"/>
              <a:gd name="adj2" fmla="val -601709"/>
              <a:gd name="adj3" fmla="val 101976"/>
            </a:avLst>
          </a:prstGeom>
        </p:spPr>
        <p:style>
          <a:lnRef idx="2">
            <a:schemeClr val="accent1"/>
          </a:lnRef>
          <a:fillRef idx="0">
            <a:schemeClr val="accent1"/>
          </a:fillRef>
          <a:effectRef idx="1">
            <a:schemeClr val="accent1"/>
          </a:effectRef>
          <a:fontRef idx="minor">
            <a:schemeClr val="tx1"/>
          </a:fontRef>
        </p:style>
      </p:cxnSp>
      <p:cxnSp>
        <p:nvCxnSpPr>
          <p:cNvPr id="116" name="肘形连接符 115">
            <a:extLst>
              <a:ext uri="{FF2B5EF4-FFF2-40B4-BE49-F238E27FC236}">
                <a16:creationId xmlns:a16="http://schemas.microsoft.com/office/drawing/2014/main" id="{11DD2F8D-F43F-FC8D-2405-42E41971E69B}"/>
              </a:ext>
            </a:extLst>
          </p:cNvPr>
          <p:cNvCxnSpPr>
            <a:stCxn id="13" idx="1"/>
            <a:endCxn id="64" idx="3"/>
          </p:cNvCxnSpPr>
          <p:nvPr/>
        </p:nvCxnSpPr>
        <p:spPr>
          <a:xfrm rot="10800000" flipH="1">
            <a:off x="342171" y="2335513"/>
            <a:ext cx="11567333" cy="666352"/>
          </a:xfrm>
          <a:prstGeom prst="bentConnector5">
            <a:avLst>
              <a:gd name="adj1" fmla="val -1285"/>
              <a:gd name="adj2" fmla="val -533538"/>
              <a:gd name="adj3" fmla="val 101132"/>
            </a:avLst>
          </a:prstGeom>
        </p:spPr>
        <p:style>
          <a:lnRef idx="2">
            <a:schemeClr val="accent1"/>
          </a:lnRef>
          <a:fillRef idx="0">
            <a:schemeClr val="accent1"/>
          </a:fillRef>
          <a:effectRef idx="1">
            <a:schemeClr val="accent1"/>
          </a:effectRef>
          <a:fontRef idx="minor">
            <a:schemeClr val="tx1"/>
          </a:fontRef>
        </p:style>
      </p:cxnSp>
      <p:cxnSp>
        <p:nvCxnSpPr>
          <p:cNvPr id="123" name="肘形连接符 122">
            <a:extLst>
              <a:ext uri="{FF2B5EF4-FFF2-40B4-BE49-F238E27FC236}">
                <a16:creationId xmlns:a16="http://schemas.microsoft.com/office/drawing/2014/main" id="{3D4AA8BA-EAC2-5E52-9120-87950D3E56E5}"/>
              </a:ext>
            </a:extLst>
          </p:cNvPr>
          <p:cNvCxnSpPr>
            <a:stCxn id="13" idx="1"/>
            <a:endCxn id="102" idx="3"/>
          </p:cNvCxnSpPr>
          <p:nvPr/>
        </p:nvCxnSpPr>
        <p:spPr>
          <a:xfrm rot="10800000" flipH="1" flipV="1">
            <a:off x="342171" y="3001865"/>
            <a:ext cx="8661265" cy="2706144"/>
          </a:xfrm>
          <a:prstGeom prst="bentConnector5">
            <a:avLst>
              <a:gd name="adj1" fmla="val -794"/>
              <a:gd name="adj2" fmla="val 138575"/>
              <a:gd name="adj3" fmla="val 102639"/>
            </a:avLst>
          </a:prstGeom>
        </p:spPr>
        <p:style>
          <a:lnRef idx="2">
            <a:schemeClr val="accent1"/>
          </a:lnRef>
          <a:fillRef idx="0">
            <a:schemeClr val="accent1"/>
          </a:fillRef>
          <a:effectRef idx="1">
            <a:schemeClr val="accent1"/>
          </a:effectRef>
          <a:fontRef idx="minor">
            <a:schemeClr val="tx1"/>
          </a:fontRef>
        </p:style>
      </p:cxnSp>
      <p:cxnSp>
        <p:nvCxnSpPr>
          <p:cNvPr id="128" name="肘形连接符 127">
            <a:extLst>
              <a:ext uri="{FF2B5EF4-FFF2-40B4-BE49-F238E27FC236}">
                <a16:creationId xmlns:a16="http://schemas.microsoft.com/office/drawing/2014/main" id="{C0547FCB-74F6-F38B-4BEF-41EA168B3148}"/>
              </a:ext>
            </a:extLst>
          </p:cNvPr>
          <p:cNvCxnSpPr>
            <a:cxnSpLocks/>
            <a:stCxn id="52" idx="3"/>
            <a:endCxn id="98" idx="1"/>
          </p:cNvCxnSpPr>
          <p:nvPr/>
        </p:nvCxnSpPr>
        <p:spPr>
          <a:xfrm flipH="1">
            <a:off x="3192410" y="1331824"/>
            <a:ext cx="2805308" cy="3372432"/>
          </a:xfrm>
          <a:prstGeom prst="bentConnector5">
            <a:avLst>
              <a:gd name="adj1" fmla="val -2136"/>
              <a:gd name="adj2" fmla="val 84748"/>
              <a:gd name="adj3" fmla="val 114162"/>
            </a:avLst>
          </a:prstGeom>
        </p:spPr>
        <p:style>
          <a:lnRef idx="2">
            <a:schemeClr val="accent1"/>
          </a:lnRef>
          <a:fillRef idx="0">
            <a:schemeClr val="accent1"/>
          </a:fillRef>
          <a:effectRef idx="1">
            <a:schemeClr val="accent1"/>
          </a:effectRef>
          <a:fontRef idx="minor">
            <a:schemeClr val="tx1"/>
          </a:fontRef>
        </p:style>
      </p:cxnSp>
      <p:cxnSp>
        <p:nvCxnSpPr>
          <p:cNvPr id="134" name="肘形连接符 133">
            <a:extLst>
              <a:ext uri="{FF2B5EF4-FFF2-40B4-BE49-F238E27FC236}">
                <a16:creationId xmlns:a16="http://schemas.microsoft.com/office/drawing/2014/main" id="{777BEAA9-A5FB-A1E6-A877-3088E458DB2B}"/>
              </a:ext>
            </a:extLst>
          </p:cNvPr>
          <p:cNvCxnSpPr>
            <a:stCxn id="50" idx="3"/>
            <a:endCxn id="96" idx="1"/>
          </p:cNvCxnSpPr>
          <p:nvPr/>
        </p:nvCxnSpPr>
        <p:spPr>
          <a:xfrm flipH="1">
            <a:off x="3192410" y="1667907"/>
            <a:ext cx="2805308" cy="3372432"/>
          </a:xfrm>
          <a:prstGeom prst="bentConnector5">
            <a:avLst>
              <a:gd name="adj1" fmla="val -4668"/>
              <a:gd name="adj2" fmla="val 71586"/>
              <a:gd name="adj3" fmla="val 123022"/>
            </a:avLst>
          </a:prstGeom>
        </p:spPr>
        <p:style>
          <a:lnRef idx="2">
            <a:schemeClr val="accent1"/>
          </a:lnRef>
          <a:fillRef idx="0">
            <a:schemeClr val="accent1"/>
          </a:fillRef>
          <a:effectRef idx="1">
            <a:schemeClr val="accent1"/>
          </a:effectRef>
          <a:fontRef idx="minor">
            <a:schemeClr val="tx1"/>
          </a:fontRef>
        </p:style>
      </p:cxnSp>
      <p:cxnSp>
        <p:nvCxnSpPr>
          <p:cNvPr id="140" name="肘形连接符 139">
            <a:extLst>
              <a:ext uri="{FF2B5EF4-FFF2-40B4-BE49-F238E27FC236}">
                <a16:creationId xmlns:a16="http://schemas.microsoft.com/office/drawing/2014/main" id="{0C9CF8A4-BAF0-ED7D-45EC-C3A72012317A}"/>
              </a:ext>
            </a:extLst>
          </p:cNvPr>
          <p:cNvCxnSpPr>
            <a:stCxn id="48" idx="3"/>
            <a:endCxn id="94" idx="1"/>
          </p:cNvCxnSpPr>
          <p:nvPr/>
        </p:nvCxnSpPr>
        <p:spPr>
          <a:xfrm flipH="1">
            <a:off x="3192410" y="2002736"/>
            <a:ext cx="2805308" cy="3372432"/>
          </a:xfrm>
          <a:prstGeom prst="bentConnector5">
            <a:avLst>
              <a:gd name="adj1" fmla="val -6567"/>
              <a:gd name="adj2" fmla="val 57634"/>
              <a:gd name="adj3" fmla="val 130933"/>
            </a:avLst>
          </a:prstGeom>
        </p:spPr>
        <p:style>
          <a:lnRef idx="2">
            <a:schemeClr val="accent1"/>
          </a:lnRef>
          <a:fillRef idx="0">
            <a:schemeClr val="accent1"/>
          </a:fillRef>
          <a:effectRef idx="1">
            <a:schemeClr val="accent1"/>
          </a:effectRef>
          <a:fontRef idx="minor">
            <a:schemeClr val="tx1"/>
          </a:fontRef>
        </p:style>
      </p:cxnSp>
      <p:cxnSp>
        <p:nvCxnSpPr>
          <p:cNvPr id="145" name="肘形连接符 144">
            <a:extLst>
              <a:ext uri="{FF2B5EF4-FFF2-40B4-BE49-F238E27FC236}">
                <a16:creationId xmlns:a16="http://schemas.microsoft.com/office/drawing/2014/main" id="{888DA251-5AA5-A50E-396C-4EE3994B3E2D}"/>
              </a:ext>
            </a:extLst>
          </p:cNvPr>
          <p:cNvCxnSpPr>
            <a:stCxn id="46" idx="3"/>
            <a:endCxn id="92" idx="1"/>
          </p:cNvCxnSpPr>
          <p:nvPr/>
        </p:nvCxnSpPr>
        <p:spPr>
          <a:xfrm flipH="1">
            <a:off x="3192410" y="2334504"/>
            <a:ext cx="2805308" cy="3372432"/>
          </a:xfrm>
          <a:prstGeom prst="bentConnector5">
            <a:avLst>
              <a:gd name="adj1" fmla="val -8149"/>
              <a:gd name="adj2" fmla="val 43945"/>
              <a:gd name="adj3" fmla="val 136947"/>
            </a:avLst>
          </a:prstGeom>
        </p:spPr>
        <p:style>
          <a:lnRef idx="2">
            <a:schemeClr val="accent1"/>
          </a:lnRef>
          <a:fillRef idx="0">
            <a:schemeClr val="accent1"/>
          </a:fillRef>
          <a:effectRef idx="1">
            <a:schemeClr val="accent1"/>
          </a:effectRef>
          <a:fontRef idx="minor">
            <a:schemeClr val="tx1"/>
          </a:fontRef>
        </p:style>
      </p:cxnSp>
      <p:cxnSp>
        <p:nvCxnSpPr>
          <p:cNvPr id="158" name="肘形连接符 157">
            <a:extLst>
              <a:ext uri="{FF2B5EF4-FFF2-40B4-BE49-F238E27FC236}">
                <a16:creationId xmlns:a16="http://schemas.microsoft.com/office/drawing/2014/main" id="{2BB32544-6FAA-9F20-6E59-C9E8AB6497A5}"/>
              </a:ext>
            </a:extLst>
          </p:cNvPr>
          <p:cNvCxnSpPr>
            <a:stCxn id="61" idx="1"/>
            <a:endCxn id="108" idx="3"/>
          </p:cNvCxnSpPr>
          <p:nvPr/>
        </p:nvCxnSpPr>
        <p:spPr>
          <a:xfrm rot="10800000" flipH="1" flipV="1">
            <a:off x="6413943" y="1331823"/>
            <a:ext cx="2589493" cy="3373505"/>
          </a:xfrm>
          <a:prstGeom prst="bentConnector5">
            <a:avLst>
              <a:gd name="adj1" fmla="val -3000"/>
              <a:gd name="adj2" fmla="val 84474"/>
              <a:gd name="adj3" fmla="val 108828"/>
            </a:avLst>
          </a:prstGeom>
        </p:spPr>
        <p:style>
          <a:lnRef idx="2">
            <a:schemeClr val="accent1"/>
          </a:lnRef>
          <a:fillRef idx="0">
            <a:schemeClr val="accent1"/>
          </a:fillRef>
          <a:effectRef idx="1">
            <a:schemeClr val="accent1"/>
          </a:effectRef>
          <a:fontRef idx="minor">
            <a:schemeClr val="tx1"/>
          </a:fontRef>
        </p:style>
      </p:cxnSp>
      <p:cxnSp>
        <p:nvCxnSpPr>
          <p:cNvPr id="162" name="肘形连接符 161">
            <a:extLst>
              <a:ext uri="{FF2B5EF4-FFF2-40B4-BE49-F238E27FC236}">
                <a16:creationId xmlns:a16="http://schemas.microsoft.com/office/drawing/2014/main" id="{BB063BAC-A78D-9EE7-FC0A-C51CE789568E}"/>
              </a:ext>
            </a:extLst>
          </p:cNvPr>
          <p:cNvCxnSpPr>
            <a:stCxn id="59" idx="1"/>
            <a:endCxn id="106" idx="3"/>
          </p:cNvCxnSpPr>
          <p:nvPr/>
        </p:nvCxnSpPr>
        <p:spPr>
          <a:xfrm rot="10800000" flipH="1" flipV="1">
            <a:off x="6413943" y="1667906"/>
            <a:ext cx="2589493" cy="3373505"/>
          </a:xfrm>
          <a:prstGeom prst="bentConnector5">
            <a:avLst>
              <a:gd name="adj1" fmla="val -8828"/>
              <a:gd name="adj2" fmla="val 71842"/>
              <a:gd name="adj3" fmla="val 119456"/>
            </a:avLst>
          </a:prstGeom>
        </p:spPr>
        <p:style>
          <a:lnRef idx="2">
            <a:schemeClr val="accent1"/>
          </a:lnRef>
          <a:fillRef idx="0">
            <a:schemeClr val="accent1"/>
          </a:fillRef>
          <a:effectRef idx="1">
            <a:schemeClr val="accent1"/>
          </a:effectRef>
          <a:fontRef idx="minor">
            <a:schemeClr val="tx1"/>
          </a:fontRef>
        </p:style>
      </p:cxnSp>
      <p:cxnSp>
        <p:nvCxnSpPr>
          <p:cNvPr id="166" name="肘形连接符 165">
            <a:extLst>
              <a:ext uri="{FF2B5EF4-FFF2-40B4-BE49-F238E27FC236}">
                <a16:creationId xmlns:a16="http://schemas.microsoft.com/office/drawing/2014/main" id="{12BBAC6A-DBD5-D8F7-5FEF-AAE0132ACB01}"/>
              </a:ext>
            </a:extLst>
          </p:cNvPr>
          <p:cNvCxnSpPr>
            <a:stCxn id="57" idx="1"/>
            <a:endCxn id="104" idx="3"/>
          </p:cNvCxnSpPr>
          <p:nvPr/>
        </p:nvCxnSpPr>
        <p:spPr>
          <a:xfrm rot="10800000" flipH="1" flipV="1">
            <a:off x="6413943" y="2002735"/>
            <a:ext cx="2589493" cy="3373505"/>
          </a:xfrm>
          <a:prstGeom prst="bentConnector5">
            <a:avLst>
              <a:gd name="adj1" fmla="val -5400"/>
              <a:gd name="adj2" fmla="val 57632"/>
              <a:gd name="adj3" fmla="val 130427"/>
            </a:avLst>
          </a:prstGeom>
        </p:spPr>
        <p:style>
          <a:lnRef idx="2">
            <a:schemeClr val="accent1"/>
          </a:lnRef>
          <a:fillRef idx="0">
            <a:schemeClr val="accent1"/>
          </a:fillRef>
          <a:effectRef idx="1">
            <a:schemeClr val="accent1"/>
          </a:effectRef>
          <a:fontRef idx="minor">
            <a:schemeClr val="tx1"/>
          </a:fontRef>
        </p:style>
      </p:cxnSp>
      <p:cxnSp>
        <p:nvCxnSpPr>
          <p:cNvPr id="171" name="肘形连接符 170">
            <a:extLst>
              <a:ext uri="{FF2B5EF4-FFF2-40B4-BE49-F238E27FC236}">
                <a16:creationId xmlns:a16="http://schemas.microsoft.com/office/drawing/2014/main" id="{C26DB77F-F6F2-F2A0-6020-79B1730873D2}"/>
              </a:ext>
            </a:extLst>
          </p:cNvPr>
          <p:cNvCxnSpPr>
            <a:stCxn id="55" idx="1"/>
            <a:endCxn id="102" idx="3"/>
          </p:cNvCxnSpPr>
          <p:nvPr/>
        </p:nvCxnSpPr>
        <p:spPr>
          <a:xfrm rot="10800000" flipH="1" flipV="1">
            <a:off x="6413943" y="2334503"/>
            <a:ext cx="2589493" cy="3373505"/>
          </a:xfrm>
          <a:prstGeom prst="bentConnector5">
            <a:avLst>
              <a:gd name="adj1" fmla="val -1628"/>
              <a:gd name="adj2" fmla="val 43947"/>
              <a:gd name="adj3" fmla="val 140026"/>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2149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E06AA-0500-19AE-E4E6-5E679B78165B}"/>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023AECC-2A04-D906-F666-7971C79A938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8C06559-33ED-D8F4-D067-F747BA35F50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36BCF91-4E1A-8A3E-69CC-407B13D68BE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动态建模：系统动力学</a:t>
            </a:r>
          </a:p>
        </p:txBody>
      </p:sp>
      <p:sp>
        <p:nvSpPr>
          <p:cNvPr id="5" name="日期占位符 4">
            <a:extLst>
              <a:ext uri="{FF2B5EF4-FFF2-40B4-BE49-F238E27FC236}">
                <a16:creationId xmlns:a16="http://schemas.microsoft.com/office/drawing/2014/main" id="{489BE655-C049-EC3B-32C3-124C877E48C1}"/>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35C3BF42-6DAD-03BE-E508-DF91D586B86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FC7DD7F-6B4E-1FB8-27B9-E8332A54B3CC}"/>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62</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E4B730EC-22D3-8016-24EB-CA9E757D4BAC}"/>
              </a:ext>
            </a:extLst>
          </p:cNvPr>
          <p:cNvPicPr>
            <a:picLocks noChangeAspect="1"/>
          </p:cNvPicPr>
          <p:nvPr/>
        </p:nvPicPr>
        <p:blipFill>
          <a:blip r:embed="rId2"/>
          <a:stretch>
            <a:fillRect/>
          </a:stretch>
        </p:blipFill>
        <p:spPr>
          <a:xfrm>
            <a:off x="11353800" y="0"/>
            <a:ext cx="838199" cy="818771"/>
          </a:xfrm>
          <a:prstGeom prst="rect">
            <a:avLst/>
          </a:prstGeom>
        </p:spPr>
      </p:pic>
      <p:sp>
        <p:nvSpPr>
          <p:cNvPr id="14" name="文本框 13">
            <a:extLst>
              <a:ext uri="{FF2B5EF4-FFF2-40B4-BE49-F238E27FC236}">
                <a16:creationId xmlns:a16="http://schemas.microsoft.com/office/drawing/2014/main" id="{AB338383-E60D-0FDB-E09B-EFAAEFAEF64F}"/>
              </a:ext>
            </a:extLst>
          </p:cNvPr>
          <p:cNvSpPr txBox="1"/>
          <p:nvPr/>
        </p:nvSpPr>
        <p:spPr>
          <a:xfrm>
            <a:off x="641636" y="1000562"/>
            <a:ext cx="10712164" cy="506549"/>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latin typeface="Arial" panose="020B0604020202020204" pitchFamily="34" charset="0"/>
              </a:rPr>
              <a:t>使项目经理在开发人员中强行推行过程之前，能够对他们的过程选择进行“推演”。</a:t>
            </a:r>
            <a:endParaRPr lang="zh-CN" altLang="en-US" sz="2000" dirty="0">
              <a:solidFill>
                <a:srgbClr val="000000"/>
              </a:solidFill>
              <a:effectLst/>
              <a:latin typeface="Helvetica" pitchFamily="2" charset="0"/>
            </a:endParaRPr>
          </a:p>
        </p:txBody>
      </p:sp>
      <p:sp>
        <p:nvSpPr>
          <p:cNvPr id="8" name="文本框 7">
            <a:extLst>
              <a:ext uri="{FF2B5EF4-FFF2-40B4-BE49-F238E27FC236}">
                <a16:creationId xmlns:a16="http://schemas.microsoft.com/office/drawing/2014/main" id="{3ABE3065-EB39-1A0F-55DA-D89AE46B8D32}"/>
              </a:ext>
            </a:extLst>
          </p:cNvPr>
          <p:cNvSpPr txBox="1"/>
          <p:nvPr/>
        </p:nvSpPr>
        <p:spPr>
          <a:xfrm>
            <a:off x="1780907" y="2166152"/>
            <a:ext cx="1800493" cy="646331"/>
          </a:xfrm>
          <a:prstGeom prst="rect">
            <a:avLst/>
          </a:prstGeom>
          <a:noFill/>
        </p:spPr>
        <p:txBody>
          <a:bodyPr wrap="none" rtlCol="0">
            <a:spAutoFit/>
          </a:bodyPr>
          <a:lstStyle/>
          <a:p>
            <a:pPr algn="ctr"/>
            <a:r>
              <a:rPr kumimoji="1" lang="zh-CN" altLang="en-US" dirty="0"/>
              <a:t>有经验的职员</a:t>
            </a:r>
            <a:endParaRPr kumimoji="1" lang="en-US" altLang="zh-CN" dirty="0"/>
          </a:p>
          <a:p>
            <a:pPr algn="ctr"/>
            <a:r>
              <a:rPr kumimoji="1" lang="zh-CN" altLang="en-US" dirty="0"/>
              <a:t>名义潜在生产率</a:t>
            </a:r>
          </a:p>
        </p:txBody>
      </p:sp>
      <p:sp>
        <p:nvSpPr>
          <p:cNvPr id="11" name="文本框 10">
            <a:extLst>
              <a:ext uri="{FF2B5EF4-FFF2-40B4-BE49-F238E27FC236}">
                <a16:creationId xmlns:a16="http://schemas.microsoft.com/office/drawing/2014/main" id="{EB7AA1C2-835F-3E10-7A10-AC37FD0E6F09}"/>
              </a:ext>
            </a:extLst>
          </p:cNvPr>
          <p:cNvSpPr txBox="1"/>
          <p:nvPr/>
        </p:nvSpPr>
        <p:spPr>
          <a:xfrm>
            <a:off x="4154016" y="1519821"/>
            <a:ext cx="1569660" cy="646331"/>
          </a:xfrm>
          <a:prstGeom prst="rect">
            <a:avLst/>
          </a:prstGeom>
          <a:noFill/>
        </p:spPr>
        <p:txBody>
          <a:bodyPr wrap="none" rtlCol="0">
            <a:spAutoFit/>
          </a:bodyPr>
          <a:lstStyle/>
          <a:p>
            <a:pPr algn="ctr"/>
            <a:r>
              <a:rPr kumimoji="1" lang="zh-CN" altLang="en-US" dirty="0"/>
              <a:t>有经验的职员</a:t>
            </a:r>
            <a:endParaRPr kumimoji="1" lang="en-US" altLang="zh-CN" dirty="0"/>
          </a:p>
          <a:p>
            <a:pPr algn="ctr"/>
            <a:r>
              <a:rPr kumimoji="1" lang="zh-CN" altLang="en-US" dirty="0"/>
              <a:t>比例</a:t>
            </a:r>
          </a:p>
        </p:txBody>
      </p:sp>
      <p:sp>
        <p:nvSpPr>
          <p:cNvPr id="12" name="文本框 7">
            <a:extLst>
              <a:ext uri="{FF2B5EF4-FFF2-40B4-BE49-F238E27FC236}">
                <a16:creationId xmlns:a16="http://schemas.microsoft.com/office/drawing/2014/main" id="{3ABE3065-EB39-1A0F-55DA-D89AE46B8D32}"/>
              </a:ext>
            </a:extLst>
          </p:cNvPr>
          <p:cNvSpPr txBox="1"/>
          <p:nvPr/>
        </p:nvSpPr>
        <p:spPr>
          <a:xfrm>
            <a:off x="6096000" y="2233719"/>
            <a:ext cx="1800493"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新职员</a:t>
            </a:r>
            <a:endParaRPr kumimoji="1" lang="en-US" altLang="zh-CN" dirty="0"/>
          </a:p>
          <a:p>
            <a:pPr algn="ctr"/>
            <a:r>
              <a:rPr kumimoji="1" lang="zh-CN" altLang="en-US" dirty="0"/>
              <a:t>名义潜在生产率</a:t>
            </a:r>
          </a:p>
        </p:txBody>
      </p:sp>
      <p:sp>
        <p:nvSpPr>
          <p:cNvPr id="13" name="文本框 7">
            <a:extLst>
              <a:ext uri="{FF2B5EF4-FFF2-40B4-BE49-F238E27FC236}">
                <a16:creationId xmlns:a16="http://schemas.microsoft.com/office/drawing/2014/main" id="{3ABE3065-EB39-1A0F-55DA-D89AE46B8D32}"/>
              </a:ext>
            </a:extLst>
          </p:cNvPr>
          <p:cNvSpPr txBox="1"/>
          <p:nvPr/>
        </p:nvSpPr>
        <p:spPr>
          <a:xfrm>
            <a:off x="4154020" y="3105834"/>
            <a:ext cx="1338828"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名义平均</a:t>
            </a:r>
            <a:endParaRPr kumimoji="1" lang="en-US" altLang="zh-CN" dirty="0"/>
          </a:p>
          <a:p>
            <a:pPr algn="ctr"/>
            <a:r>
              <a:rPr kumimoji="1" lang="zh-CN" altLang="en-US" dirty="0"/>
              <a:t>潜在生产率</a:t>
            </a:r>
          </a:p>
        </p:txBody>
      </p:sp>
      <p:cxnSp>
        <p:nvCxnSpPr>
          <p:cNvPr id="16" name="直线箭头连接符 15">
            <a:extLst>
              <a:ext uri="{FF2B5EF4-FFF2-40B4-BE49-F238E27FC236}">
                <a16:creationId xmlns:a16="http://schemas.microsoft.com/office/drawing/2014/main" id="{A89AFD17-52D2-5DAD-6095-2994D068C80A}"/>
              </a:ext>
            </a:extLst>
          </p:cNvPr>
          <p:cNvCxnSpPr>
            <a:cxnSpLocks/>
          </p:cNvCxnSpPr>
          <p:nvPr/>
        </p:nvCxnSpPr>
        <p:spPr>
          <a:xfrm>
            <a:off x="3581400" y="2689934"/>
            <a:ext cx="572616" cy="4438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线箭头连接符 18">
            <a:extLst>
              <a:ext uri="{FF2B5EF4-FFF2-40B4-BE49-F238E27FC236}">
                <a16:creationId xmlns:a16="http://schemas.microsoft.com/office/drawing/2014/main" id="{1668A95A-1621-990E-3244-79E524B5655C}"/>
              </a:ext>
            </a:extLst>
          </p:cNvPr>
          <p:cNvCxnSpPr>
            <a:stCxn id="11" idx="2"/>
            <a:endCxn id="13" idx="0"/>
          </p:cNvCxnSpPr>
          <p:nvPr/>
        </p:nvCxnSpPr>
        <p:spPr>
          <a:xfrm flipH="1">
            <a:off x="4823434" y="2166152"/>
            <a:ext cx="115412" cy="939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线箭头连接符 20">
            <a:extLst>
              <a:ext uri="{FF2B5EF4-FFF2-40B4-BE49-F238E27FC236}">
                <a16:creationId xmlns:a16="http://schemas.microsoft.com/office/drawing/2014/main" id="{24A4A368-6B22-6601-E185-C321130C247E}"/>
              </a:ext>
            </a:extLst>
          </p:cNvPr>
          <p:cNvCxnSpPr/>
          <p:nvPr/>
        </p:nvCxnSpPr>
        <p:spPr>
          <a:xfrm flipH="1">
            <a:off x="5492848" y="2812483"/>
            <a:ext cx="603152" cy="373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文本框 7">
            <a:extLst>
              <a:ext uri="{FF2B5EF4-FFF2-40B4-BE49-F238E27FC236}">
                <a16:creationId xmlns:a16="http://schemas.microsoft.com/office/drawing/2014/main" id="{3ABE3065-EB39-1A0F-55DA-D89AE46B8D32}"/>
              </a:ext>
            </a:extLst>
          </p:cNvPr>
          <p:cNvSpPr txBox="1"/>
          <p:nvPr/>
        </p:nvSpPr>
        <p:spPr>
          <a:xfrm>
            <a:off x="9004289" y="2233718"/>
            <a:ext cx="1338828"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项目完成的</a:t>
            </a:r>
            <a:endParaRPr kumimoji="1" lang="en-US" altLang="zh-CN" dirty="0"/>
          </a:p>
          <a:p>
            <a:pPr algn="ctr"/>
            <a:r>
              <a:rPr kumimoji="1" lang="zh-CN" altLang="en-US" dirty="0"/>
              <a:t>百分比</a:t>
            </a:r>
          </a:p>
        </p:txBody>
      </p:sp>
      <p:sp>
        <p:nvSpPr>
          <p:cNvPr id="23" name="文本框 7">
            <a:extLst>
              <a:ext uri="{FF2B5EF4-FFF2-40B4-BE49-F238E27FC236}">
                <a16:creationId xmlns:a16="http://schemas.microsoft.com/office/drawing/2014/main" id="{3ABE3065-EB39-1A0F-55DA-D89AE46B8D32}"/>
              </a:ext>
            </a:extLst>
          </p:cNvPr>
          <p:cNvSpPr txBox="1"/>
          <p:nvPr/>
        </p:nvSpPr>
        <p:spPr>
          <a:xfrm>
            <a:off x="9119705" y="3434757"/>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学习乘数</a:t>
            </a:r>
          </a:p>
        </p:txBody>
      </p:sp>
      <p:cxnSp>
        <p:nvCxnSpPr>
          <p:cNvPr id="25" name="直线箭头连接符 24">
            <a:extLst>
              <a:ext uri="{FF2B5EF4-FFF2-40B4-BE49-F238E27FC236}">
                <a16:creationId xmlns:a16="http://schemas.microsoft.com/office/drawing/2014/main" id="{8F38812C-A6FF-B970-22CD-8782EA170B2F}"/>
              </a:ext>
            </a:extLst>
          </p:cNvPr>
          <p:cNvCxnSpPr>
            <a:stCxn id="22" idx="2"/>
            <a:endCxn id="23" idx="0"/>
          </p:cNvCxnSpPr>
          <p:nvPr/>
        </p:nvCxnSpPr>
        <p:spPr>
          <a:xfrm>
            <a:off x="9673703" y="2880049"/>
            <a:ext cx="0" cy="554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7">
            <a:extLst>
              <a:ext uri="{FF2B5EF4-FFF2-40B4-BE49-F238E27FC236}">
                <a16:creationId xmlns:a16="http://schemas.microsoft.com/office/drawing/2014/main" id="{3ABE3065-EB39-1A0F-55DA-D89AE46B8D32}"/>
              </a:ext>
            </a:extLst>
          </p:cNvPr>
          <p:cNvSpPr txBox="1"/>
          <p:nvPr/>
        </p:nvSpPr>
        <p:spPr>
          <a:xfrm>
            <a:off x="6525607" y="3888625"/>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潜在生产率</a:t>
            </a:r>
          </a:p>
        </p:txBody>
      </p:sp>
      <p:cxnSp>
        <p:nvCxnSpPr>
          <p:cNvPr id="28" name="直线箭头连接符 27">
            <a:extLst>
              <a:ext uri="{FF2B5EF4-FFF2-40B4-BE49-F238E27FC236}">
                <a16:creationId xmlns:a16="http://schemas.microsoft.com/office/drawing/2014/main" id="{ED571D03-0243-6EE6-279E-D9092E1B159B}"/>
              </a:ext>
            </a:extLst>
          </p:cNvPr>
          <p:cNvCxnSpPr/>
          <p:nvPr/>
        </p:nvCxnSpPr>
        <p:spPr>
          <a:xfrm>
            <a:off x="5492848" y="3619423"/>
            <a:ext cx="890197" cy="3585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线箭头连接符 29">
            <a:extLst>
              <a:ext uri="{FF2B5EF4-FFF2-40B4-BE49-F238E27FC236}">
                <a16:creationId xmlns:a16="http://schemas.microsoft.com/office/drawing/2014/main" id="{1BC6B617-2692-CA52-2B2B-2F71FBFCF647}"/>
              </a:ext>
            </a:extLst>
          </p:cNvPr>
          <p:cNvCxnSpPr>
            <a:stCxn id="23" idx="1"/>
            <a:endCxn id="26" idx="3"/>
          </p:cNvCxnSpPr>
          <p:nvPr/>
        </p:nvCxnSpPr>
        <p:spPr>
          <a:xfrm flipH="1">
            <a:off x="7864435" y="3619423"/>
            <a:ext cx="1255270" cy="453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文本框 7">
            <a:extLst>
              <a:ext uri="{FF2B5EF4-FFF2-40B4-BE49-F238E27FC236}">
                <a16:creationId xmlns:a16="http://schemas.microsoft.com/office/drawing/2014/main" id="{3ABE3065-EB39-1A0F-55DA-D89AE46B8D32}"/>
              </a:ext>
            </a:extLst>
          </p:cNvPr>
          <p:cNvSpPr txBox="1"/>
          <p:nvPr/>
        </p:nvSpPr>
        <p:spPr>
          <a:xfrm>
            <a:off x="6294779" y="4632851"/>
            <a:ext cx="180049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软件开发生产率</a:t>
            </a:r>
          </a:p>
        </p:txBody>
      </p:sp>
      <p:cxnSp>
        <p:nvCxnSpPr>
          <p:cNvPr id="33" name="直线箭头连接符 32">
            <a:extLst>
              <a:ext uri="{FF2B5EF4-FFF2-40B4-BE49-F238E27FC236}">
                <a16:creationId xmlns:a16="http://schemas.microsoft.com/office/drawing/2014/main" id="{39C30990-6351-B1D4-236D-5D2AB4E39603}"/>
              </a:ext>
            </a:extLst>
          </p:cNvPr>
          <p:cNvCxnSpPr>
            <a:stCxn id="26" idx="2"/>
            <a:endCxn id="31" idx="0"/>
          </p:cNvCxnSpPr>
          <p:nvPr/>
        </p:nvCxnSpPr>
        <p:spPr>
          <a:xfrm>
            <a:off x="7195021" y="4257957"/>
            <a:ext cx="5" cy="374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文本框 7">
            <a:extLst>
              <a:ext uri="{FF2B5EF4-FFF2-40B4-BE49-F238E27FC236}">
                <a16:creationId xmlns:a16="http://schemas.microsoft.com/office/drawing/2014/main" id="{3ABE3065-EB39-1A0F-55DA-D89AE46B8D32}"/>
              </a:ext>
            </a:extLst>
          </p:cNvPr>
          <p:cNvSpPr txBox="1"/>
          <p:nvPr/>
        </p:nvSpPr>
        <p:spPr>
          <a:xfrm>
            <a:off x="1302728" y="5202760"/>
            <a:ext cx="1228221"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超过</a:t>
            </a:r>
            <a:r>
              <a:rPr kumimoji="1" lang="en-US" altLang="zh-CN" dirty="0"/>
              <a:t>/</a:t>
            </a:r>
            <a:r>
              <a:rPr kumimoji="1" lang="zh-CN" altLang="en-US" dirty="0"/>
              <a:t>低于</a:t>
            </a:r>
            <a:endParaRPr kumimoji="1" lang="en-US" altLang="zh-CN" dirty="0"/>
          </a:p>
          <a:p>
            <a:pPr algn="ctr"/>
            <a:r>
              <a:rPr kumimoji="1" lang="zh-CN" altLang="en-US" dirty="0"/>
              <a:t>工作耐力</a:t>
            </a:r>
          </a:p>
        </p:txBody>
      </p:sp>
      <p:sp>
        <p:nvSpPr>
          <p:cNvPr id="35" name="文本框 7">
            <a:extLst>
              <a:ext uri="{FF2B5EF4-FFF2-40B4-BE49-F238E27FC236}">
                <a16:creationId xmlns:a16="http://schemas.microsoft.com/office/drawing/2014/main" id="{3ABE3065-EB39-1A0F-55DA-D89AE46B8D32}"/>
              </a:ext>
            </a:extLst>
          </p:cNvPr>
          <p:cNvSpPr txBox="1"/>
          <p:nvPr/>
        </p:nvSpPr>
        <p:spPr>
          <a:xfrm>
            <a:off x="2911986" y="4445404"/>
            <a:ext cx="1338828"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项目中人日</a:t>
            </a:r>
            <a:endParaRPr kumimoji="1" lang="en-US" altLang="zh-CN" dirty="0"/>
          </a:p>
          <a:p>
            <a:pPr algn="ctr"/>
            <a:r>
              <a:rPr kumimoji="1" lang="zh-CN" altLang="en-US" dirty="0"/>
              <a:t>的实际比例</a:t>
            </a:r>
          </a:p>
        </p:txBody>
      </p:sp>
      <p:cxnSp>
        <p:nvCxnSpPr>
          <p:cNvPr id="37" name="直线箭头连接符 36">
            <a:extLst>
              <a:ext uri="{FF2B5EF4-FFF2-40B4-BE49-F238E27FC236}">
                <a16:creationId xmlns:a16="http://schemas.microsoft.com/office/drawing/2014/main" id="{FE2FA88B-D77C-2B21-2DD5-B22F5A2728A7}"/>
              </a:ext>
            </a:extLst>
          </p:cNvPr>
          <p:cNvCxnSpPr/>
          <p:nvPr/>
        </p:nvCxnSpPr>
        <p:spPr>
          <a:xfrm flipV="1">
            <a:off x="2441359" y="4959915"/>
            <a:ext cx="497150" cy="2721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7">
            <a:extLst>
              <a:ext uri="{FF2B5EF4-FFF2-40B4-BE49-F238E27FC236}">
                <a16:creationId xmlns:a16="http://schemas.microsoft.com/office/drawing/2014/main" id="{3ABE3065-EB39-1A0F-55DA-D89AE46B8D32}"/>
              </a:ext>
            </a:extLst>
          </p:cNvPr>
          <p:cNvSpPr txBox="1"/>
          <p:nvPr/>
        </p:nvSpPr>
        <p:spPr>
          <a:xfrm>
            <a:off x="4615680" y="4508772"/>
            <a:ext cx="1107996"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动机和</a:t>
            </a:r>
            <a:endParaRPr kumimoji="1" lang="en-US" altLang="zh-CN" dirty="0"/>
          </a:p>
          <a:p>
            <a:pPr algn="ctr"/>
            <a:r>
              <a:rPr kumimoji="1" lang="zh-CN" altLang="en-US" dirty="0"/>
              <a:t>交流损失</a:t>
            </a:r>
          </a:p>
        </p:txBody>
      </p:sp>
      <p:cxnSp>
        <p:nvCxnSpPr>
          <p:cNvPr id="40" name="直线箭头连接符 39">
            <a:extLst>
              <a:ext uri="{FF2B5EF4-FFF2-40B4-BE49-F238E27FC236}">
                <a16:creationId xmlns:a16="http://schemas.microsoft.com/office/drawing/2014/main" id="{97C43B8A-93C1-0F63-15F5-61AA2D994A1E}"/>
              </a:ext>
            </a:extLst>
          </p:cNvPr>
          <p:cNvCxnSpPr>
            <a:stCxn id="35" idx="3"/>
            <a:endCxn id="38" idx="1"/>
          </p:cNvCxnSpPr>
          <p:nvPr/>
        </p:nvCxnSpPr>
        <p:spPr>
          <a:xfrm>
            <a:off x="4250814" y="4768570"/>
            <a:ext cx="364866" cy="633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直线箭头连接符 41">
            <a:extLst>
              <a:ext uri="{FF2B5EF4-FFF2-40B4-BE49-F238E27FC236}">
                <a16:creationId xmlns:a16="http://schemas.microsoft.com/office/drawing/2014/main" id="{96FF3EEC-FDAA-5AF8-1890-F6352C24DBC1}"/>
              </a:ext>
            </a:extLst>
          </p:cNvPr>
          <p:cNvCxnSpPr>
            <a:stCxn id="38" idx="3"/>
            <a:endCxn id="31" idx="1"/>
          </p:cNvCxnSpPr>
          <p:nvPr/>
        </p:nvCxnSpPr>
        <p:spPr>
          <a:xfrm flipV="1">
            <a:off x="5723676" y="4817517"/>
            <a:ext cx="571103" cy="14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7">
            <a:extLst>
              <a:ext uri="{FF2B5EF4-FFF2-40B4-BE49-F238E27FC236}">
                <a16:creationId xmlns:a16="http://schemas.microsoft.com/office/drawing/2014/main" id="{3ABE3065-EB39-1A0F-55DA-D89AE46B8D32}"/>
              </a:ext>
            </a:extLst>
          </p:cNvPr>
          <p:cNvSpPr txBox="1"/>
          <p:nvPr/>
        </p:nvSpPr>
        <p:spPr>
          <a:xfrm>
            <a:off x="3927650" y="5519476"/>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进度压力</a:t>
            </a:r>
          </a:p>
        </p:txBody>
      </p:sp>
      <p:cxnSp>
        <p:nvCxnSpPr>
          <p:cNvPr id="45" name="直线箭头连接符 44">
            <a:extLst>
              <a:ext uri="{FF2B5EF4-FFF2-40B4-BE49-F238E27FC236}">
                <a16:creationId xmlns:a16="http://schemas.microsoft.com/office/drawing/2014/main" id="{2E95E911-786A-6787-1D07-4D73F3CCFE01}"/>
              </a:ext>
            </a:extLst>
          </p:cNvPr>
          <p:cNvCxnSpPr>
            <a:stCxn id="43" idx="0"/>
          </p:cNvCxnSpPr>
          <p:nvPr/>
        </p:nvCxnSpPr>
        <p:spPr>
          <a:xfrm flipH="1" flipV="1">
            <a:off x="4038600" y="5091735"/>
            <a:ext cx="443048" cy="4277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7">
            <a:extLst>
              <a:ext uri="{FF2B5EF4-FFF2-40B4-BE49-F238E27FC236}">
                <a16:creationId xmlns:a16="http://schemas.microsoft.com/office/drawing/2014/main" id="{3ABE3065-EB39-1A0F-55DA-D89AE46B8D32}"/>
              </a:ext>
            </a:extLst>
          </p:cNvPr>
          <p:cNvSpPr txBox="1"/>
          <p:nvPr/>
        </p:nvSpPr>
        <p:spPr>
          <a:xfrm>
            <a:off x="6442248" y="6016320"/>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职员规模</a:t>
            </a:r>
          </a:p>
        </p:txBody>
      </p:sp>
      <p:sp>
        <p:nvSpPr>
          <p:cNvPr id="47" name="文本框 7">
            <a:extLst>
              <a:ext uri="{FF2B5EF4-FFF2-40B4-BE49-F238E27FC236}">
                <a16:creationId xmlns:a16="http://schemas.microsoft.com/office/drawing/2014/main" id="{3ABE3065-EB39-1A0F-55DA-D89AE46B8D32}"/>
              </a:ext>
            </a:extLst>
          </p:cNvPr>
          <p:cNvSpPr txBox="1"/>
          <p:nvPr/>
        </p:nvSpPr>
        <p:spPr>
          <a:xfrm>
            <a:off x="6383045" y="5361420"/>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交流开销</a:t>
            </a:r>
          </a:p>
        </p:txBody>
      </p:sp>
      <p:cxnSp>
        <p:nvCxnSpPr>
          <p:cNvPr id="49" name="直线箭头连接符 48">
            <a:extLst>
              <a:ext uri="{FF2B5EF4-FFF2-40B4-BE49-F238E27FC236}">
                <a16:creationId xmlns:a16="http://schemas.microsoft.com/office/drawing/2014/main" id="{A720427E-88AF-E767-B2A0-680DB8FAB41F}"/>
              </a:ext>
            </a:extLst>
          </p:cNvPr>
          <p:cNvCxnSpPr>
            <a:stCxn id="46" idx="0"/>
            <a:endCxn id="47" idx="2"/>
          </p:cNvCxnSpPr>
          <p:nvPr/>
        </p:nvCxnSpPr>
        <p:spPr>
          <a:xfrm flipH="1" flipV="1">
            <a:off x="6937043" y="5730752"/>
            <a:ext cx="59203" cy="285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直线箭头连接符 50">
            <a:extLst>
              <a:ext uri="{FF2B5EF4-FFF2-40B4-BE49-F238E27FC236}">
                <a16:creationId xmlns:a16="http://schemas.microsoft.com/office/drawing/2014/main" id="{C52EC43F-9374-5DFA-C4E4-CC1812E96D58}"/>
              </a:ext>
            </a:extLst>
          </p:cNvPr>
          <p:cNvCxnSpPr>
            <a:stCxn id="47" idx="1"/>
          </p:cNvCxnSpPr>
          <p:nvPr/>
        </p:nvCxnSpPr>
        <p:spPr>
          <a:xfrm flipH="1" flipV="1">
            <a:off x="5679744" y="5091735"/>
            <a:ext cx="703301" cy="454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3315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B0F4A-6FBB-A38D-236D-60B523EB194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6BDCB2F-941A-CE9E-BA1D-BEDBED457AD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35D60F2-55AF-DA6E-B904-86EDF5F2A7D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7EAE8FF-1016-77A0-EA09-9BD06BF84D0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过程建模工具和技术的特性</a:t>
            </a:r>
            <a:r>
              <a:rPr kumimoji="1" lang="zh-CN" altLang="en-US" sz="2700" dirty="0">
                <a:latin typeface="Microsoft YaHei" panose="020B0503020204020204" pitchFamily="34" charset="-122"/>
                <a:ea typeface="Microsoft YaHei" panose="020B0503020204020204" pitchFamily="34" charset="-122"/>
              </a:rPr>
              <a:t>（</a:t>
            </a:r>
            <a:r>
              <a:rPr kumimoji="1" lang="en-US" altLang="zh-CN" sz="2700" dirty="0">
                <a:latin typeface="Microsoft YaHei" panose="020B0503020204020204" pitchFamily="34" charset="-122"/>
                <a:ea typeface="Microsoft YaHei" panose="020B0503020204020204" pitchFamily="34" charset="-122"/>
              </a:rPr>
              <a:t>Curtis</a:t>
            </a:r>
            <a:r>
              <a:rPr kumimoji="1" lang="zh-CN" altLang="en-US" sz="2700" dirty="0">
                <a:latin typeface="Microsoft YaHei" panose="020B0503020204020204" pitchFamily="34" charset="-122"/>
                <a:ea typeface="Microsoft YaHei" panose="020B0503020204020204" pitchFamily="34" charset="-122"/>
              </a:rPr>
              <a:t>，</a:t>
            </a:r>
            <a:r>
              <a:rPr kumimoji="1" lang="en-US" altLang="zh-CN" sz="2700" dirty="0">
                <a:latin typeface="Microsoft YaHei" panose="020B0503020204020204" pitchFamily="34" charset="-122"/>
                <a:ea typeface="Microsoft YaHei" panose="020B0503020204020204" pitchFamily="34" charset="-122"/>
              </a:rPr>
              <a:t>Kellner</a:t>
            </a:r>
            <a:r>
              <a:rPr kumimoji="1" lang="zh-CN" altLang="en-US" sz="2700" dirty="0">
                <a:latin typeface="Microsoft YaHei" panose="020B0503020204020204" pitchFamily="34" charset="-122"/>
                <a:ea typeface="Microsoft YaHei" panose="020B0503020204020204" pitchFamily="34" charset="-122"/>
              </a:rPr>
              <a:t> </a:t>
            </a:r>
            <a:r>
              <a:rPr kumimoji="1" lang="en-US" altLang="zh-CN" sz="2700" dirty="0">
                <a:latin typeface="Microsoft YaHei" panose="020B0503020204020204" pitchFamily="34" charset="-122"/>
                <a:ea typeface="Microsoft YaHei" panose="020B0503020204020204" pitchFamily="34" charset="-122"/>
              </a:rPr>
              <a:t>and</a:t>
            </a:r>
            <a:r>
              <a:rPr kumimoji="1" lang="zh-CN" altLang="en-US" sz="2700" dirty="0">
                <a:latin typeface="Microsoft YaHei" panose="020B0503020204020204" pitchFamily="34" charset="-122"/>
                <a:ea typeface="Microsoft YaHei" panose="020B0503020204020204" pitchFamily="34" charset="-122"/>
              </a:rPr>
              <a:t> </a:t>
            </a:r>
            <a:r>
              <a:rPr kumimoji="1" lang="en-US" altLang="zh-CN" sz="2700" dirty="0">
                <a:latin typeface="Microsoft YaHei" panose="020B0503020204020204" pitchFamily="34" charset="-122"/>
                <a:ea typeface="Microsoft YaHei" panose="020B0503020204020204" pitchFamily="34" charset="-122"/>
              </a:rPr>
              <a:t>Over</a:t>
            </a:r>
            <a:r>
              <a:rPr kumimoji="1" lang="zh-CN" altLang="en-US" sz="2700" dirty="0">
                <a:latin typeface="Microsoft YaHei" panose="020B0503020204020204" pitchFamily="34" charset="-122"/>
                <a:ea typeface="Microsoft YaHei" panose="020B0503020204020204" pitchFamily="34" charset="-122"/>
              </a:rPr>
              <a:t> </a:t>
            </a:r>
            <a:r>
              <a:rPr kumimoji="1" lang="en-US" altLang="zh-CN" sz="2700" dirty="0">
                <a:latin typeface="Microsoft YaHei" panose="020B0503020204020204" pitchFamily="34" charset="-122"/>
                <a:ea typeface="Microsoft YaHei" panose="020B0503020204020204" pitchFamily="34" charset="-122"/>
              </a:rPr>
              <a:t>1992</a:t>
            </a:r>
            <a:r>
              <a:rPr kumimoji="1" lang="zh-CN" altLang="en-US" sz="2700" dirty="0">
                <a:latin typeface="Microsoft YaHei" panose="020B0503020204020204" pitchFamily="34" charset="-122"/>
                <a:ea typeface="Microsoft YaHei" panose="020B0503020204020204" pitchFamily="34" charset="-122"/>
              </a:rPr>
              <a:t>）</a:t>
            </a:r>
            <a:endParaRPr kumimoji="1" lang="zh-CN" altLang="en-US" sz="4000" dirty="0">
              <a:latin typeface="Microsoft YaHei" panose="020B0503020204020204" pitchFamily="34" charset="-122"/>
              <a:ea typeface="Microsoft YaHei" panose="020B0503020204020204" pitchFamily="34" charset="-122"/>
            </a:endParaRPr>
          </a:p>
        </p:txBody>
      </p:sp>
      <p:sp>
        <p:nvSpPr>
          <p:cNvPr id="5" name="日期占位符 4">
            <a:extLst>
              <a:ext uri="{FF2B5EF4-FFF2-40B4-BE49-F238E27FC236}">
                <a16:creationId xmlns:a16="http://schemas.microsoft.com/office/drawing/2014/main" id="{65DD55C4-8329-D8B4-4220-A85313A81C65}"/>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D842E85B-8E85-3C92-EADA-BACE20D42289}"/>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C813A81D-AFA1-9824-59E3-D9BF3C44309D}"/>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63</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3A62750A-FE66-AD7F-7908-BAF92AC25C28}"/>
              </a:ext>
            </a:extLst>
          </p:cNvPr>
          <p:cNvPicPr>
            <a:picLocks noChangeAspect="1"/>
          </p:cNvPicPr>
          <p:nvPr/>
        </p:nvPicPr>
        <p:blipFill>
          <a:blip r:embed="rId2"/>
          <a:stretch>
            <a:fillRect/>
          </a:stretch>
        </p:blipFill>
        <p:spPr>
          <a:xfrm>
            <a:off x="11353800" y="0"/>
            <a:ext cx="838199" cy="818771"/>
          </a:xfrm>
          <a:prstGeom prst="rect">
            <a:avLst/>
          </a:prstGeom>
        </p:spPr>
      </p:pic>
      <p:sp>
        <p:nvSpPr>
          <p:cNvPr id="14" name="文本框 13">
            <a:extLst>
              <a:ext uri="{FF2B5EF4-FFF2-40B4-BE49-F238E27FC236}">
                <a16:creationId xmlns:a16="http://schemas.microsoft.com/office/drawing/2014/main" id="{A1FE5E7F-D04A-990E-546A-A7557C5B39C7}"/>
              </a:ext>
            </a:extLst>
          </p:cNvPr>
          <p:cNvSpPr txBox="1"/>
          <p:nvPr/>
        </p:nvSpPr>
        <p:spPr>
          <a:xfrm>
            <a:off x="641636" y="1124850"/>
            <a:ext cx="10712164" cy="2806089"/>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400" dirty="0">
                <a:solidFill>
                  <a:srgbClr val="000000"/>
                </a:solidFill>
                <a:latin typeface="Arial" panose="020B0604020202020204" pitchFamily="34" charset="0"/>
              </a:rPr>
              <a:t>促进人们的理解和交流。</a:t>
            </a:r>
            <a:endParaRPr lang="en-US" altLang="zh-CN" sz="2400" dirty="0">
              <a:solidFill>
                <a:srgbClr val="000000"/>
              </a:solidFill>
              <a:latin typeface="Arial" panose="020B0604020202020204" pitchFamily="34" charset="0"/>
            </a:endParaRPr>
          </a:p>
          <a:p>
            <a:pPr marL="342900" indent="-342900">
              <a:lnSpc>
                <a:spcPct val="150000"/>
              </a:lnSpc>
              <a:buClr>
                <a:srgbClr val="C00000"/>
              </a:buClr>
              <a:buFont typeface="Arial" panose="020B0604020202020204" pitchFamily="34" charset="0"/>
              <a:buChar char="•"/>
            </a:pPr>
            <a:r>
              <a:rPr lang="zh-CN" altLang="en-US" sz="2400" dirty="0">
                <a:solidFill>
                  <a:srgbClr val="000000"/>
                </a:solidFill>
                <a:latin typeface="Arial" panose="020B0604020202020204" pitchFamily="34" charset="0"/>
              </a:rPr>
              <a:t>支持过程改进</a:t>
            </a:r>
            <a:endParaRPr lang="en-US" altLang="zh-CN" sz="2400" dirty="0">
              <a:solidFill>
                <a:srgbClr val="000000"/>
              </a:solidFill>
              <a:latin typeface="Arial" panose="020B0604020202020204" pitchFamily="34" charset="0"/>
            </a:endParaRP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Arial" panose="020B0604020202020204" pitchFamily="34" charset="0"/>
              </a:rPr>
              <a:t>支持过程管理</a:t>
            </a:r>
            <a:endParaRPr lang="en-US" altLang="zh-CN" sz="2400" dirty="0">
              <a:solidFill>
                <a:srgbClr val="000000"/>
              </a:solidFill>
              <a:effectLst/>
              <a:latin typeface="Arial" panose="020B0604020202020204" pitchFamily="34" charset="0"/>
            </a:endParaRPr>
          </a:p>
          <a:p>
            <a:pPr marL="342900" indent="-342900">
              <a:lnSpc>
                <a:spcPct val="150000"/>
              </a:lnSpc>
              <a:buClr>
                <a:srgbClr val="C00000"/>
              </a:buClr>
              <a:buFont typeface="Arial" panose="020B0604020202020204" pitchFamily="34" charset="0"/>
              <a:buChar char="•"/>
            </a:pPr>
            <a:r>
              <a:rPr lang="zh-CN" altLang="en-US" sz="2400" dirty="0">
                <a:solidFill>
                  <a:srgbClr val="000000"/>
                </a:solidFill>
                <a:latin typeface="Arial" panose="020B0604020202020204" pitchFamily="34" charset="0"/>
              </a:rPr>
              <a:t>在执行过程中提供自动化的指导</a:t>
            </a:r>
            <a:endParaRPr lang="en-US" altLang="zh-CN" sz="2400" dirty="0">
              <a:solidFill>
                <a:srgbClr val="000000"/>
              </a:solidFill>
              <a:latin typeface="Arial" panose="020B0604020202020204" pitchFamily="34" charset="0"/>
            </a:endParaRP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Arial" panose="020B0604020202020204" pitchFamily="34" charset="0"/>
              </a:rPr>
              <a:t>支持自动化的过程执行</a:t>
            </a:r>
            <a:endParaRPr lang="zh-CN" altLang="en-US" sz="2400" dirty="0">
              <a:solidFill>
                <a:srgbClr val="000000"/>
              </a:solidFill>
              <a:effectLst/>
              <a:latin typeface="Helvetica" pitchFamily="2" charset="0"/>
            </a:endParaRPr>
          </a:p>
        </p:txBody>
      </p:sp>
      <p:pic>
        <p:nvPicPr>
          <p:cNvPr id="15" name="图片 14" descr="图片包含 图形用户界面&#10;&#10;描述已自动生成">
            <a:extLst>
              <a:ext uri="{FF2B5EF4-FFF2-40B4-BE49-F238E27FC236}">
                <a16:creationId xmlns:a16="http://schemas.microsoft.com/office/drawing/2014/main" id="{15256895-B794-2DD6-7332-9319E9213C26}"/>
              </a:ext>
            </a:extLst>
          </p:cNvPr>
          <p:cNvPicPr>
            <a:picLocks noChangeAspect="1"/>
          </p:cNvPicPr>
          <p:nvPr/>
        </p:nvPicPr>
        <p:blipFill>
          <a:blip r:embed="rId3"/>
          <a:stretch>
            <a:fillRect/>
          </a:stretch>
        </p:blipFill>
        <p:spPr>
          <a:xfrm>
            <a:off x="7107345" y="1992895"/>
            <a:ext cx="4158418" cy="967074"/>
          </a:xfrm>
          <a:prstGeom prst="rect">
            <a:avLst/>
          </a:prstGeom>
        </p:spPr>
      </p:pic>
      <p:pic>
        <p:nvPicPr>
          <p:cNvPr id="18" name="图片 17" descr="文本&#10;&#10;低可信度描述已自动生成">
            <a:extLst>
              <a:ext uri="{FF2B5EF4-FFF2-40B4-BE49-F238E27FC236}">
                <a16:creationId xmlns:a16="http://schemas.microsoft.com/office/drawing/2014/main" id="{DD4E7209-AF47-382B-237B-1C6A0CC5D519}"/>
              </a:ext>
            </a:extLst>
          </p:cNvPr>
          <p:cNvPicPr>
            <a:picLocks noChangeAspect="1"/>
          </p:cNvPicPr>
          <p:nvPr/>
        </p:nvPicPr>
        <p:blipFill>
          <a:blip r:embed="rId4"/>
          <a:stretch>
            <a:fillRect/>
          </a:stretch>
        </p:blipFill>
        <p:spPr>
          <a:xfrm>
            <a:off x="7107345" y="3058198"/>
            <a:ext cx="4158418" cy="954247"/>
          </a:xfrm>
          <a:prstGeom prst="rect">
            <a:avLst/>
          </a:prstGeom>
        </p:spPr>
      </p:pic>
      <p:pic>
        <p:nvPicPr>
          <p:cNvPr id="29" name="图片 28">
            <a:extLst>
              <a:ext uri="{FF2B5EF4-FFF2-40B4-BE49-F238E27FC236}">
                <a16:creationId xmlns:a16="http://schemas.microsoft.com/office/drawing/2014/main" id="{198D25F5-151D-92E1-8317-3842F6883DDC}"/>
              </a:ext>
            </a:extLst>
          </p:cNvPr>
          <p:cNvPicPr>
            <a:picLocks noChangeAspect="1"/>
          </p:cNvPicPr>
          <p:nvPr/>
        </p:nvPicPr>
        <p:blipFill>
          <a:blip r:embed="rId5"/>
          <a:stretch>
            <a:fillRect/>
          </a:stretch>
        </p:blipFill>
        <p:spPr>
          <a:xfrm>
            <a:off x="3493363" y="4160910"/>
            <a:ext cx="7772400" cy="678627"/>
          </a:xfrm>
          <a:prstGeom prst="rect">
            <a:avLst/>
          </a:prstGeom>
        </p:spPr>
      </p:pic>
      <p:pic>
        <p:nvPicPr>
          <p:cNvPr id="36" name="图片 35" descr="图片包含 形状&#10;&#10;描述已自动生成">
            <a:extLst>
              <a:ext uri="{FF2B5EF4-FFF2-40B4-BE49-F238E27FC236}">
                <a16:creationId xmlns:a16="http://schemas.microsoft.com/office/drawing/2014/main" id="{945E6543-006E-D8AE-99FC-6CC3420F49EE}"/>
              </a:ext>
            </a:extLst>
          </p:cNvPr>
          <p:cNvPicPr>
            <a:picLocks noChangeAspect="1"/>
          </p:cNvPicPr>
          <p:nvPr/>
        </p:nvPicPr>
        <p:blipFill>
          <a:blip r:embed="rId6"/>
          <a:stretch>
            <a:fillRect/>
          </a:stretch>
        </p:blipFill>
        <p:spPr>
          <a:xfrm>
            <a:off x="3581400" y="5069508"/>
            <a:ext cx="4208447" cy="906548"/>
          </a:xfrm>
          <a:prstGeom prst="rect">
            <a:avLst/>
          </a:prstGeom>
        </p:spPr>
      </p:pic>
      <p:pic>
        <p:nvPicPr>
          <p:cNvPr id="41" name="图片 40" descr="图片包含 徽标&#10;&#10;描述已自动生成">
            <a:extLst>
              <a:ext uri="{FF2B5EF4-FFF2-40B4-BE49-F238E27FC236}">
                <a16:creationId xmlns:a16="http://schemas.microsoft.com/office/drawing/2014/main" id="{5C43DF5E-7386-9D53-D305-5442FA6D45EF}"/>
              </a:ext>
            </a:extLst>
          </p:cNvPr>
          <p:cNvPicPr>
            <a:picLocks noChangeAspect="1"/>
          </p:cNvPicPr>
          <p:nvPr/>
        </p:nvPicPr>
        <p:blipFill>
          <a:blip r:embed="rId7"/>
          <a:stretch>
            <a:fillRect/>
          </a:stretch>
        </p:blipFill>
        <p:spPr>
          <a:xfrm>
            <a:off x="7925793" y="4984175"/>
            <a:ext cx="1980839" cy="550770"/>
          </a:xfrm>
          <a:prstGeom prst="rect">
            <a:avLst/>
          </a:prstGeom>
        </p:spPr>
      </p:pic>
      <p:pic>
        <p:nvPicPr>
          <p:cNvPr id="48" name="图片 47" descr="卡通人物&#10;&#10;中度可信度描述已自动生成">
            <a:extLst>
              <a:ext uri="{FF2B5EF4-FFF2-40B4-BE49-F238E27FC236}">
                <a16:creationId xmlns:a16="http://schemas.microsoft.com/office/drawing/2014/main" id="{99073CDA-8B8B-DB56-20C4-288D43BFBAAA}"/>
              </a:ext>
            </a:extLst>
          </p:cNvPr>
          <p:cNvPicPr>
            <a:picLocks noChangeAspect="1"/>
          </p:cNvPicPr>
          <p:nvPr/>
        </p:nvPicPr>
        <p:blipFill>
          <a:blip r:embed="rId8"/>
          <a:stretch>
            <a:fillRect/>
          </a:stretch>
        </p:blipFill>
        <p:spPr>
          <a:xfrm>
            <a:off x="9683950" y="5495146"/>
            <a:ext cx="1669850" cy="556617"/>
          </a:xfrm>
          <a:prstGeom prst="rect">
            <a:avLst/>
          </a:prstGeom>
        </p:spPr>
      </p:pic>
    </p:spTree>
    <p:extLst>
      <p:ext uri="{BB962C8B-B14F-4D97-AF65-F5344CB8AC3E}">
        <p14:creationId xmlns:p14="http://schemas.microsoft.com/office/powerpoint/2010/main" val="4263530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DBB97-3B80-5404-6B35-A9F56DD68D75}"/>
            </a:ext>
          </a:extLst>
        </p:cNvPr>
        <p:cNvGrpSpPr/>
        <p:nvPr/>
      </p:nvGrpSpPr>
      <p:grpSpPr>
        <a:xfrm>
          <a:off x="0" y="0"/>
          <a:ext cx="0" cy="0"/>
          <a:chOff x="0" y="0"/>
          <a:chExt cx="0" cy="0"/>
        </a:xfrm>
      </p:grpSpPr>
      <p:sp>
        <p:nvSpPr>
          <p:cNvPr id="12" name="矩形 11">
            <a:extLst>
              <a:ext uri="{FF2B5EF4-FFF2-40B4-BE49-F238E27FC236}">
                <a16:creationId xmlns:a16="http://schemas.microsoft.com/office/drawing/2014/main" id="{DE677410-F74B-FFAF-91AA-464168244B53}"/>
              </a:ext>
            </a:extLst>
          </p:cNvPr>
          <p:cNvSpPr/>
          <p:nvPr/>
        </p:nvSpPr>
        <p:spPr>
          <a:xfrm>
            <a:off x="6719656" y="1486310"/>
            <a:ext cx="1727448"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描述子过程</a:t>
            </a:r>
            <a:r>
              <a:rPr kumimoji="1" lang="en-US" altLang="zh-CN" sz="2000" dirty="0">
                <a:solidFill>
                  <a:schemeClr val="tx1"/>
                </a:solidFill>
              </a:rPr>
              <a:t>3</a:t>
            </a:r>
            <a:endParaRPr kumimoji="1" lang="zh-CN" altLang="en-US" sz="2000" dirty="0">
              <a:solidFill>
                <a:schemeClr val="tx1"/>
              </a:solidFill>
            </a:endParaRPr>
          </a:p>
        </p:txBody>
      </p:sp>
      <p:cxnSp>
        <p:nvCxnSpPr>
          <p:cNvPr id="3" name="直线连接符 2">
            <a:extLst>
              <a:ext uri="{FF2B5EF4-FFF2-40B4-BE49-F238E27FC236}">
                <a16:creationId xmlns:a16="http://schemas.microsoft.com/office/drawing/2014/main" id="{DF30BCE0-8552-1374-A6BB-9C2137B6585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5515456-735D-D7FD-D46E-EE4C3459410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4C0E9A2B-A7E8-6711-2287-6ABD50D44E7F}"/>
              </a:ext>
            </a:extLst>
          </p:cNvPr>
          <p:cNvSpPr>
            <a:spLocks noGrp="1"/>
          </p:cNvSpPr>
          <p:nvPr>
            <p:ph type="title"/>
          </p:nvPr>
        </p:nvSpPr>
        <p:spPr>
          <a:xfrm>
            <a:off x="641636" y="166374"/>
            <a:ext cx="10712164" cy="547860"/>
          </a:xfrm>
        </p:spPr>
        <p:txBody>
          <a:bodyPr>
            <a:normAutofit fontScale="90000"/>
          </a:bodyPr>
          <a:lstStyle/>
          <a:p>
            <a:r>
              <a:rPr kumimoji="1" lang="en-US" altLang="zh-CN" sz="4000" dirty="0">
                <a:latin typeface="Microsoft YaHei" panose="020B0503020204020204" pitchFamily="34" charset="-122"/>
                <a:ea typeface="Microsoft YaHei" panose="020B0503020204020204" pitchFamily="34" charset="-122"/>
              </a:rPr>
              <a:t>Ariane</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5</a:t>
            </a:r>
            <a:r>
              <a:rPr kumimoji="1" lang="zh-CN" altLang="en-US" sz="4000" dirty="0">
                <a:latin typeface="Microsoft YaHei" panose="020B0503020204020204" pitchFamily="34" charset="-122"/>
                <a:ea typeface="Microsoft YaHei" panose="020B0503020204020204" pitchFamily="34" charset="-122"/>
              </a:rPr>
              <a:t>软件的复用过程</a:t>
            </a:r>
          </a:p>
        </p:txBody>
      </p:sp>
      <p:sp>
        <p:nvSpPr>
          <p:cNvPr id="5" name="日期占位符 4">
            <a:extLst>
              <a:ext uri="{FF2B5EF4-FFF2-40B4-BE49-F238E27FC236}">
                <a16:creationId xmlns:a16="http://schemas.microsoft.com/office/drawing/2014/main" id="{4AF5EE0E-230E-E1C2-0AAA-5C16A72877C7}"/>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5665A936-5B5C-DF1C-F00F-96785E227FB1}"/>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191F45A2-DB3E-91E2-6281-5F67376387DA}"/>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64</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2702ABFE-5855-6FA5-6F82-CB7BE600B83E}"/>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矩形 7">
            <a:extLst>
              <a:ext uri="{FF2B5EF4-FFF2-40B4-BE49-F238E27FC236}">
                <a16:creationId xmlns:a16="http://schemas.microsoft.com/office/drawing/2014/main" id="{4A6044BB-F5F2-DC84-AF31-1FE6438CB2BA}"/>
              </a:ext>
            </a:extLst>
          </p:cNvPr>
          <p:cNvSpPr/>
          <p:nvPr/>
        </p:nvSpPr>
        <p:spPr>
          <a:xfrm>
            <a:off x="3412723" y="1686757"/>
            <a:ext cx="1727448"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标识可复用的子过程</a:t>
            </a:r>
          </a:p>
        </p:txBody>
      </p:sp>
      <p:sp>
        <p:nvSpPr>
          <p:cNvPr id="11" name="矩形 10">
            <a:extLst>
              <a:ext uri="{FF2B5EF4-FFF2-40B4-BE49-F238E27FC236}">
                <a16:creationId xmlns:a16="http://schemas.microsoft.com/office/drawing/2014/main" id="{474B074F-EC41-D716-0243-7D6565BB7A54}"/>
              </a:ext>
            </a:extLst>
          </p:cNvPr>
          <p:cNvSpPr/>
          <p:nvPr/>
        </p:nvSpPr>
        <p:spPr>
          <a:xfrm>
            <a:off x="6957873" y="1749681"/>
            <a:ext cx="1727448"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描述子过程</a:t>
            </a:r>
            <a:r>
              <a:rPr kumimoji="1" lang="en-US" altLang="zh-CN" sz="2000" dirty="0">
                <a:solidFill>
                  <a:schemeClr val="tx1"/>
                </a:solidFill>
              </a:rPr>
              <a:t>2</a:t>
            </a:r>
            <a:endParaRPr kumimoji="1" lang="zh-CN" altLang="en-US" sz="2000" dirty="0">
              <a:solidFill>
                <a:schemeClr val="tx1"/>
              </a:solidFill>
            </a:endParaRPr>
          </a:p>
        </p:txBody>
      </p:sp>
      <p:sp>
        <p:nvSpPr>
          <p:cNvPr id="10" name="矩形 9">
            <a:extLst>
              <a:ext uri="{FF2B5EF4-FFF2-40B4-BE49-F238E27FC236}">
                <a16:creationId xmlns:a16="http://schemas.microsoft.com/office/drawing/2014/main" id="{8FDF1FD3-D6B8-1D1D-881F-4035024E20DF}"/>
              </a:ext>
            </a:extLst>
          </p:cNvPr>
          <p:cNvSpPr/>
          <p:nvPr/>
        </p:nvSpPr>
        <p:spPr>
          <a:xfrm>
            <a:off x="7196090" y="2013052"/>
            <a:ext cx="1727448"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描述子过程</a:t>
            </a:r>
            <a:r>
              <a:rPr kumimoji="1" lang="en-US" altLang="zh-CN" sz="2000" dirty="0">
                <a:solidFill>
                  <a:schemeClr val="tx1"/>
                </a:solidFill>
              </a:rPr>
              <a:t>1</a:t>
            </a:r>
            <a:endParaRPr kumimoji="1" lang="zh-CN" altLang="en-US" sz="2000" dirty="0">
              <a:solidFill>
                <a:schemeClr val="tx1"/>
              </a:solidFill>
            </a:endParaRPr>
          </a:p>
        </p:txBody>
      </p:sp>
      <p:cxnSp>
        <p:nvCxnSpPr>
          <p:cNvPr id="16" name="直线箭头连接符 15">
            <a:extLst>
              <a:ext uri="{FF2B5EF4-FFF2-40B4-BE49-F238E27FC236}">
                <a16:creationId xmlns:a16="http://schemas.microsoft.com/office/drawing/2014/main" id="{4F5F0221-CD2A-0B92-3C1D-F5ACB9260E0E}"/>
              </a:ext>
            </a:extLst>
          </p:cNvPr>
          <p:cNvCxnSpPr>
            <a:cxnSpLocks/>
            <a:stCxn id="8" idx="3"/>
          </p:cNvCxnSpPr>
          <p:nvPr/>
        </p:nvCxnSpPr>
        <p:spPr>
          <a:xfrm>
            <a:off x="5140171" y="2143957"/>
            <a:ext cx="15794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ECDEC098-9D30-78E4-34DE-DDD5F0D9723A}"/>
              </a:ext>
            </a:extLst>
          </p:cNvPr>
          <p:cNvSpPr txBox="1"/>
          <p:nvPr/>
        </p:nvSpPr>
        <p:spPr>
          <a:xfrm>
            <a:off x="5559136" y="1758844"/>
            <a:ext cx="877163" cy="369332"/>
          </a:xfrm>
          <a:prstGeom prst="rect">
            <a:avLst/>
          </a:prstGeom>
          <a:noFill/>
        </p:spPr>
        <p:txBody>
          <a:bodyPr wrap="none" rtlCol="0">
            <a:spAutoFit/>
          </a:bodyPr>
          <a:lstStyle/>
          <a:p>
            <a:r>
              <a:rPr kumimoji="1" lang="zh-CN" altLang="en-US" dirty="0"/>
              <a:t>子过程</a:t>
            </a:r>
          </a:p>
        </p:txBody>
      </p:sp>
      <p:sp>
        <p:nvSpPr>
          <p:cNvPr id="20" name="矩形 19">
            <a:extLst>
              <a:ext uri="{FF2B5EF4-FFF2-40B4-BE49-F238E27FC236}">
                <a16:creationId xmlns:a16="http://schemas.microsoft.com/office/drawing/2014/main" id="{E8291576-253C-AABC-451F-FE2D235F97FE}"/>
              </a:ext>
            </a:extLst>
          </p:cNvPr>
          <p:cNvSpPr/>
          <p:nvPr/>
        </p:nvSpPr>
        <p:spPr>
          <a:xfrm>
            <a:off x="1609816" y="3691875"/>
            <a:ext cx="1199968"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放入</a:t>
            </a:r>
            <a:endParaRPr kumimoji="1" lang="en-US" altLang="zh-CN" sz="2000" dirty="0">
              <a:solidFill>
                <a:schemeClr val="tx1"/>
              </a:solidFill>
            </a:endParaRPr>
          </a:p>
          <a:p>
            <a:pPr algn="ctr"/>
            <a:r>
              <a:rPr kumimoji="1" lang="zh-CN" altLang="en-US" sz="2000" dirty="0">
                <a:solidFill>
                  <a:schemeClr val="tx1"/>
                </a:solidFill>
              </a:rPr>
              <a:t>领域库</a:t>
            </a:r>
          </a:p>
        </p:txBody>
      </p:sp>
      <p:sp>
        <p:nvSpPr>
          <p:cNvPr id="21" name="矩形 20">
            <a:extLst>
              <a:ext uri="{FF2B5EF4-FFF2-40B4-BE49-F238E27FC236}">
                <a16:creationId xmlns:a16="http://schemas.microsoft.com/office/drawing/2014/main" id="{57AFDB49-BDFF-ED1C-E2E3-4B022BBDD0E1}"/>
              </a:ext>
            </a:extLst>
          </p:cNvPr>
          <p:cNvSpPr/>
          <p:nvPr/>
        </p:nvSpPr>
        <p:spPr>
          <a:xfrm>
            <a:off x="5322274" y="3691875"/>
            <a:ext cx="1199968"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需求分析</a:t>
            </a:r>
          </a:p>
        </p:txBody>
      </p:sp>
      <p:cxnSp>
        <p:nvCxnSpPr>
          <p:cNvPr id="23" name="肘形连接符 22">
            <a:extLst>
              <a:ext uri="{FF2B5EF4-FFF2-40B4-BE49-F238E27FC236}">
                <a16:creationId xmlns:a16="http://schemas.microsoft.com/office/drawing/2014/main" id="{E5E66A54-47DD-01C0-884F-FDBFD7FAC4BB}"/>
              </a:ext>
            </a:extLst>
          </p:cNvPr>
          <p:cNvCxnSpPr>
            <a:stCxn id="10" idx="3"/>
            <a:endCxn id="20" idx="1"/>
          </p:cNvCxnSpPr>
          <p:nvPr/>
        </p:nvCxnSpPr>
        <p:spPr>
          <a:xfrm flipH="1">
            <a:off x="1609816" y="2470252"/>
            <a:ext cx="7313722" cy="1678823"/>
          </a:xfrm>
          <a:prstGeom prst="bentConnector5">
            <a:avLst>
              <a:gd name="adj1" fmla="val -3126"/>
              <a:gd name="adj2" fmla="val 50000"/>
              <a:gd name="adj3" fmla="val 111380"/>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6D588651-39DB-D13A-3C7A-1CCC6C93BADC}"/>
              </a:ext>
            </a:extLst>
          </p:cNvPr>
          <p:cNvSpPr txBox="1"/>
          <p:nvPr/>
        </p:nvSpPr>
        <p:spPr>
          <a:xfrm>
            <a:off x="9092571" y="1959291"/>
            <a:ext cx="1800493" cy="369332"/>
          </a:xfrm>
          <a:prstGeom prst="rect">
            <a:avLst/>
          </a:prstGeom>
          <a:noFill/>
        </p:spPr>
        <p:txBody>
          <a:bodyPr wrap="none" rtlCol="0">
            <a:spAutoFit/>
          </a:bodyPr>
          <a:lstStyle/>
          <a:p>
            <a:r>
              <a:rPr kumimoji="1" lang="zh-CN" altLang="en-US" dirty="0"/>
              <a:t>可复用的子过程</a:t>
            </a:r>
          </a:p>
        </p:txBody>
      </p:sp>
      <p:sp>
        <p:nvSpPr>
          <p:cNvPr id="27" name="文本框 26">
            <a:extLst>
              <a:ext uri="{FF2B5EF4-FFF2-40B4-BE49-F238E27FC236}">
                <a16:creationId xmlns:a16="http://schemas.microsoft.com/office/drawing/2014/main" id="{70CEB392-E032-F969-1146-4A446899F974}"/>
              </a:ext>
            </a:extLst>
          </p:cNvPr>
          <p:cNvSpPr txBox="1"/>
          <p:nvPr/>
        </p:nvSpPr>
        <p:spPr>
          <a:xfrm>
            <a:off x="758301" y="2689413"/>
            <a:ext cx="2723823" cy="646331"/>
          </a:xfrm>
          <a:prstGeom prst="rect">
            <a:avLst/>
          </a:prstGeom>
          <a:noFill/>
        </p:spPr>
        <p:txBody>
          <a:bodyPr wrap="none" rtlCol="0">
            <a:spAutoFit/>
          </a:bodyPr>
          <a:lstStyle/>
          <a:p>
            <a:r>
              <a:rPr kumimoji="1" lang="zh-CN" altLang="en-US" dirty="0"/>
              <a:t>可复用和不可复用的构件</a:t>
            </a:r>
            <a:endParaRPr kumimoji="1" lang="en-US" altLang="zh-CN" dirty="0"/>
          </a:p>
          <a:p>
            <a:r>
              <a:rPr kumimoji="1" lang="zh-CN" altLang="en-US" dirty="0"/>
              <a:t>为满足的领域需求</a:t>
            </a:r>
          </a:p>
        </p:txBody>
      </p:sp>
      <p:cxnSp>
        <p:nvCxnSpPr>
          <p:cNvPr id="32" name="直线箭头连接符 31">
            <a:extLst>
              <a:ext uri="{FF2B5EF4-FFF2-40B4-BE49-F238E27FC236}">
                <a16:creationId xmlns:a16="http://schemas.microsoft.com/office/drawing/2014/main" id="{793C3DDC-4B6C-31C7-704F-856194556DBE}"/>
              </a:ext>
            </a:extLst>
          </p:cNvPr>
          <p:cNvCxnSpPr>
            <a:stCxn id="20" idx="3"/>
            <a:endCxn id="21" idx="1"/>
          </p:cNvCxnSpPr>
          <p:nvPr/>
        </p:nvCxnSpPr>
        <p:spPr>
          <a:xfrm>
            <a:off x="2809784" y="4149075"/>
            <a:ext cx="251249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文本框 32">
            <a:extLst>
              <a:ext uri="{FF2B5EF4-FFF2-40B4-BE49-F238E27FC236}">
                <a16:creationId xmlns:a16="http://schemas.microsoft.com/office/drawing/2014/main" id="{DC363E66-17D9-3E84-2966-6E5E9C4A7A18}"/>
              </a:ext>
            </a:extLst>
          </p:cNvPr>
          <p:cNvSpPr txBox="1"/>
          <p:nvPr/>
        </p:nvSpPr>
        <p:spPr>
          <a:xfrm>
            <a:off x="3326857" y="3735809"/>
            <a:ext cx="1569660" cy="369332"/>
          </a:xfrm>
          <a:prstGeom prst="rect">
            <a:avLst/>
          </a:prstGeom>
          <a:noFill/>
        </p:spPr>
        <p:txBody>
          <a:bodyPr wrap="none" rtlCol="0">
            <a:spAutoFit/>
          </a:bodyPr>
          <a:lstStyle/>
          <a:p>
            <a:r>
              <a:rPr kumimoji="1" lang="zh-CN" altLang="en-US" dirty="0"/>
              <a:t>新机体的需求</a:t>
            </a:r>
          </a:p>
        </p:txBody>
      </p:sp>
      <p:sp>
        <p:nvSpPr>
          <p:cNvPr id="34" name="文本框 26">
            <a:extLst>
              <a:ext uri="{FF2B5EF4-FFF2-40B4-BE49-F238E27FC236}">
                <a16:creationId xmlns:a16="http://schemas.microsoft.com/office/drawing/2014/main" id="{70CEB392-E032-F969-1146-4A446899F974}"/>
              </a:ext>
            </a:extLst>
          </p:cNvPr>
          <p:cNvSpPr txBox="1"/>
          <p:nvPr/>
        </p:nvSpPr>
        <p:spPr>
          <a:xfrm>
            <a:off x="3050366" y="4200201"/>
            <a:ext cx="203132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潜在的可复用构件</a:t>
            </a:r>
          </a:p>
        </p:txBody>
      </p:sp>
      <p:sp>
        <p:nvSpPr>
          <p:cNvPr id="35" name="文本框 34">
            <a:extLst>
              <a:ext uri="{FF2B5EF4-FFF2-40B4-BE49-F238E27FC236}">
                <a16:creationId xmlns:a16="http://schemas.microsoft.com/office/drawing/2014/main" id="{602CECF7-FFD8-9AF8-AFB8-B011B83039B0}"/>
              </a:ext>
            </a:extLst>
          </p:cNvPr>
          <p:cNvSpPr txBox="1"/>
          <p:nvPr/>
        </p:nvSpPr>
        <p:spPr>
          <a:xfrm>
            <a:off x="3722449" y="818771"/>
            <a:ext cx="1107996" cy="369332"/>
          </a:xfrm>
          <a:prstGeom prst="rect">
            <a:avLst/>
          </a:prstGeom>
          <a:noFill/>
        </p:spPr>
        <p:txBody>
          <a:bodyPr wrap="none" rtlCol="0">
            <a:spAutoFit/>
          </a:bodyPr>
          <a:lstStyle/>
          <a:p>
            <a:r>
              <a:rPr kumimoji="1" lang="zh-CN" altLang="en-US" dirty="0"/>
              <a:t>商业策略</a:t>
            </a:r>
          </a:p>
        </p:txBody>
      </p:sp>
      <p:cxnSp>
        <p:nvCxnSpPr>
          <p:cNvPr id="38" name="直线箭头连接符 37">
            <a:extLst>
              <a:ext uri="{FF2B5EF4-FFF2-40B4-BE49-F238E27FC236}">
                <a16:creationId xmlns:a16="http://schemas.microsoft.com/office/drawing/2014/main" id="{27BA6A5F-7835-3536-849D-748CA7A291B2}"/>
              </a:ext>
            </a:extLst>
          </p:cNvPr>
          <p:cNvCxnSpPr>
            <a:stCxn id="35" idx="2"/>
            <a:endCxn id="8" idx="0"/>
          </p:cNvCxnSpPr>
          <p:nvPr/>
        </p:nvCxnSpPr>
        <p:spPr>
          <a:xfrm>
            <a:off x="4276447" y="1188103"/>
            <a:ext cx="0" cy="4986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D21D77CB-B9BA-1CAD-E762-CECC9C11713D}"/>
              </a:ext>
            </a:extLst>
          </p:cNvPr>
          <p:cNvSpPr txBox="1"/>
          <p:nvPr/>
        </p:nvSpPr>
        <p:spPr>
          <a:xfrm>
            <a:off x="1009407" y="1699898"/>
            <a:ext cx="1800493" cy="369332"/>
          </a:xfrm>
          <a:prstGeom prst="rect">
            <a:avLst/>
          </a:prstGeom>
          <a:noFill/>
        </p:spPr>
        <p:txBody>
          <a:bodyPr wrap="none" rtlCol="0">
            <a:spAutoFit/>
          </a:bodyPr>
          <a:lstStyle/>
          <a:p>
            <a:r>
              <a:rPr kumimoji="1" lang="zh-CN" altLang="en-US" dirty="0"/>
              <a:t>（变化的）任务</a:t>
            </a:r>
          </a:p>
        </p:txBody>
      </p:sp>
      <p:cxnSp>
        <p:nvCxnSpPr>
          <p:cNvPr id="43" name="直线箭头连接符 42">
            <a:extLst>
              <a:ext uri="{FF2B5EF4-FFF2-40B4-BE49-F238E27FC236}">
                <a16:creationId xmlns:a16="http://schemas.microsoft.com/office/drawing/2014/main" id="{5380301B-D6AD-1622-B6D8-E8D661079E9B}"/>
              </a:ext>
            </a:extLst>
          </p:cNvPr>
          <p:cNvCxnSpPr>
            <a:cxnSpLocks/>
            <a:stCxn id="40" idx="3"/>
          </p:cNvCxnSpPr>
          <p:nvPr/>
        </p:nvCxnSpPr>
        <p:spPr>
          <a:xfrm>
            <a:off x="2809900" y="1884564"/>
            <a:ext cx="6028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文本框 44">
            <a:extLst>
              <a:ext uri="{FF2B5EF4-FFF2-40B4-BE49-F238E27FC236}">
                <a16:creationId xmlns:a16="http://schemas.microsoft.com/office/drawing/2014/main" id="{1AD889FB-8107-4DA5-DAD8-E0134C499B7C}"/>
              </a:ext>
            </a:extLst>
          </p:cNvPr>
          <p:cNvSpPr txBox="1"/>
          <p:nvPr/>
        </p:nvSpPr>
        <p:spPr>
          <a:xfrm>
            <a:off x="533282" y="2131515"/>
            <a:ext cx="2262158" cy="369332"/>
          </a:xfrm>
          <a:prstGeom prst="rect">
            <a:avLst/>
          </a:prstGeom>
          <a:noFill/>
        </p:spPr>
        <p:txBody>
          <a:bodyPr wrap="none" rtlCol="0">
            <a:spAutoFit/>
          </a:bodyPr>
          <a:lstStyle/>
          <a:p>
            <a:r>
              <a:rPr kumimoji="1" lang="zh-CN" altLang="en-US" dirty="0"/>
              <a:t>来自以前机体的软件</a:t>
            </a:r>
          </a:p>
        </p:txBody>
      </p:sp>
      <p:cxnSp>
        <p:nvCxnSpPr>
          <p:cNvPr id="47" name="直线箭头连接符 46">
            <a:extLst>
              <a:ext uri="{FF2B5EF4-FFF2-40B4-BE49-F238E27FC236}">
                <a16:creationId xmlns:a16="http://schemas.microsoft.com/office/drawing/2014/main" id="{9882EB45-A7A5-DC76-9C76-41081697B8F5}"/>
              </a:ext>
            </a:extLst>
          </p:cNvPr>
          <p:cNvCxnSpPr>
            <a:stCxn id="45" idx="3"/>
          </p:cNvCxnSpPr>
          <p:nvPr/>
        </p:nvCxnSpPr>
        <p:spPr>
          <a:xfrm>
            <a:off x="2795440" y="2316181"/>
            <a:ext cx="6172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文本框 48">
            <a:extLst>
              <a:ext uri="{FF2B5EF4-FFF2-40B4-BE49-F238E27FC236}">
                <a16:creationId xmlns:a16="http://schemas.microsoft.com/office/drawing/2014/main" id="{0B9B938E-C424-0CCD-2A0E-AF5FEF380426}"/>
              </a:ext>
            </a:extLst>
          </p:cNvPr>
          <p:cNvSpPr txBox="1"/>
          <p:nvPr/>
        </p:nvSpPr>
        <p:spPr>
          <a:xfrm>
            <a:off x="7144798" y="873756"/>
            <a:ext cx="877163" cy="369332"/>
          </a:xfrm>
          <a:prstGeom prst="rect">
            <a:avLst/>
          </a:prstGeom>
          <a:noFill/>
        </p:spPr>
        <p:txBody>
          <a:bodyPr wrap="none" rtlCol="0">
            <a:spAutoFit/>
          </a:bodyPr>
          <a:lstStyle/>
          <a:p>
            <a:r>
              <a:rPr kumimoji="1" lang="zh-CN" altLang="en-US" dirty="0"/>
              <a:t>经验库</a:t>
            </a:r>
          </a:p>
        </p:txBody>
      </p:sp>
      <p:cxnSp>
        <p:nvCxnSpPr>
          <p:cNvPr id="51" name="直线箭头连接符 50">
            <a:extLst>
              <a:ext uri="{FF2B5EF4-FFF2-40B4-BE49-F238E27FC236}">
                <a16:creationId xmlns:a16="http://schemas.microsoft.com/office/drawing/2014/main" id="{74CBB141-15BF-5AFD-A2D5-775A3D76D5C6}"/>
              </a:ext>
            </a:extLst>
          </p:cNvPr>
          <p:cNvCxnSpPr>
            <a:stCxn id="49" idx="2"/>
            <a:endCxn id="12" idx="0"/>
          </p:cNvCxnSpPr>
          <p:nvPr/>
        </p:nvCxnSpPr>
        <p:spPr>
          <a:xfrm>
            <a:off x="7583380" y="1243088"/>
            <a:ext cx="0" cy="243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矩形 52">
            <a:extLst>
              <a:ext uri="{FF2B5EF4-FFF2-40B4-BE49-F238E27FC236}">
                <a16:creationId xmlns:a16="http://schemas.microsoft.com/office/drawing/2014/main" id="{E666DC22-FE5F-C605-0DDA-0E1102D0393D}"/>
              </a:ext>
            </a:extLst>
          </p:cNvPr>
          <p:cNvSpPr/>
          <p:nvPr/>
        </p:nvSpPr>
        <p:spPr>
          <a:xfrm>
            <a:off x="2079632" y="5270439"/>
            <a:ext cx="1199968"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设计机体软件</a:t>
            </a:r>
          </a:p>
        </p:txBody>
      </p:sp>
      <p:cxnSp>
        <p:nvCxnSpPr>
          <p:cNvPr id="55" name="肘形连接符 54">
            <a:extLst>
              <a:ext uri="{FF2B5EF4-FFF2-40B4-BE49-F238E27FC236}">
                <a16:creationId xmlns:a16="http://schemas.microsoft.com/office/drawing/2014/main" id="{9A02582B-EC27-9B3D-4E2F-F86E2E5BF894}"/>
              </a:ext>
            </a:extLst>
          </p:cNvPr>
          <p:cNvCxnSpPr>
            <a:stCxn id="21" idx="3"/>
            <a:endCxn id="53" idx="1"/>
          </p:cNvCxnSpPr>
          <p:nvPr/>
        </p:nvCxnSpPr>
        <p:spPr>
          <a:xfrm flipH="1">
            <a:off x="2079632" y="4149075"/>
            <a:ext cx="4442610" cy="1578564"/>
          </a:xfrm>
          <a:prstGeom prst="bentConnector5">
            <a:avLst>
              <a:gd name="adj1" fmla="val -60099"/>
              <a:gd name="adj2" fmla="val 50000"/>
              <a:gd name="adj3" fmla="val 118734"/>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236414A3-C2CF-9CA5-524F-58E3F5ACCBF6}"/>
              </a:ext>
            </a:extLst>
          </p:cNvPr>
          <p:cNvSpPr txBox="1"/>
          <p:nvPr/>
        </p:nvSpPr>
        <p:spPr>
          <a:xfrm>
            <a:off x="7084590" y="3727012"/>
            <a:ext cx="1569660" cy="369332"/>
          </a:xfrm>
          <a:prstGeom prst="rect">
            <a:avLst/>
          </a:prstGeom>
          <a:noFill/>
        </p:spPr>
        <p:txBody>
          <a:bodyPr wrap="none" rtlCol="0">
            <a:spAutoFit/>
          </a:bodyPr>
          <a:lstStyle/>
          <a:p>
            <a:r>
              <a:rPr kumimoji="1" lang="zh-CN" altLang="en-US" dirty="0"/>
              <a:t>修订了的需求</a:t>
            </a:r>
          </a:p>
        </p:txBody>
      </p:sp>
      <p:sp>
        <p:nvSpPr>
          <p:cNvPr id="59" name="矩形 58">
            <a:extLst>
              <a:ext uri="{FF2B5EF4-FFF2-40B4-BE49-F238E27FC236}">
                <a16:creationId xmlns:a16="http://schemas.microsoft.com/office/drawing/2014/main" id="{98BEEB75-AD5F-19EB-3A03-30C5796DB7F8}"/>
              </a:ext>
            </a:extLst>
          </p:cNvPr>
          <p:cNvSpPr/>
          <p:nvPr/>
        </p:nvSpPr>
        <p:spPr>
          <a:xfrm>
            <a:off x="4359168" y="5270439"/>
            <a:ext cx="1943978"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评估和认证所选的可复用的构件</a:t>
            </a:r>
          </a:p>
        </p:txBody>
      </p:sp>
      <p:cxnSp>
        <p:nvCxnSpPr>
          <p:cNvPr id="61" name="直线箭头连接符 60">
            <a:extLst>
              <a:ext uri="{FF2B5EF4-FFF2-40B4-BE49-F238E27FC236}">
                <a16:creationId xmlns:a16="http://schemas.microsoft.com/office/drawing/2014/main" id="{95602835-7D46-7180-D26B-A4CF026B2370}"/>
              </a:ext>
            </a:extLst>
          </p:cNvPr>
          <p:cNvCxnSpPr>
            <a:stCxn id="53" idx="3"/>
            <a:endCxn id="59" idx="1"/>
          </p:cNvCxnSpPr>
          <p:nvPr/>
        </p:nvCxnSpPr>
        <p:spPr>
          <a:xfrm>
            <a:off x="3279600" y="5727639"/>
            <a:ext cx="10795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2" name="文本框 61">
            <a:extLst>
              <a:ext uri="{FF2B5EF4-FFF2-40B4-BE49-F238E27FC236}">
                <a16:creationId xmlns:a16="http://schemas.microsoft.com/office/drawing/2014/main" id="{EE84EAAA-F4B7-0CB9-E6C6-1B1CE1A38E76}"/>
              </a:ext>
            </a:extLst>
          </p:cNvPr>
          <p:cNvSpPr txBox="1"/>
          <p:nvPr/>
        </p:nvSpPr>
        <p:spPr>
          <a:xfrm>
            <a:off x="3505658" y="5327661"/>
            <a:ext cx="646331" cy="369332"/>
          </a:xfrm>
          <a:prstGeom prst="rect">
            <a:avLst/>
          </a:prstGeom>
          <a:noFill/>
        </p:spPr>
        <p:txBody>
          <a:bodyPr wrap="none" rtlCol="0">
            <a:spAutoFit/>
          </a:bodyPr>
          <a:lstStyle/>
          <a:p>
            <a:r>
              <a:rPr kumimoji="1" lang="zh-CN" altLang="en-US" dirty="0"/>
              <a:t>设计</a:t>
            </a:r>
          </a:p>
        </p:txBody>
      </p:sp>
      <p:sp>
        <p:nvSpPr>
          <p:cNvPr id="63" name="矩形 62">
            <a:extLst>
              <a:ext uri="{FF2B5EF4-FFF2-40B4-BE49-F238E27FC236}">
                <a16:creationId xmlns:a16="http://schemas.microsoft.com/office/drawing/2014/main" id="{A6A1422F-42A2-01EB-11D7-1C5159E8F644}"/>
              </a:ext>
            </a:extLst>
          </p:cNvPr>
          <p:cNvSpPr/>
          <p:nvPr/>
        </p:nvSpPr>
        <p:spPr>
          <a:xfrm>
            <a:off x="7869420" y="5270439"/>
            <a:ext cx="1431895"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构件或</a:t>
            </a:r>
            <a:endParaRPr kumimoji="1" lang="en-US" altLang="zh-CN" sz="2000" dirty="0">
              <a:solidFill>
                <a:schemeClr val="tx1"/>
              </a:solidFill>
            </a:endParaRPr>
          </a:p>
          <a:p>
            <a:pPr algn="ctr"/>
            <a:r>
              <a:rPr kumimoji="1" lang="zh-CN" altLang="en-US" sz="2000" dirty="0">
                <a:solidFill>
                  <a:schemeClr val="tx1"/>
                </a:solidFill>
              </a:rPr>
              <a:t>改变软件</a:t>
            </a:r>
          </a:p>
        </p:txBody>
      </p:sp>
      <p:cxnSp>
        <p:nvCxnSpPr>
          <p:cNvPr id="65" name="直线箭头连接符 64">
            <a:extLst>
              <a:ext uri="{FF2B5EF4-FFF2-40B4-BE49-F238E27FC236}">
                <a16:creationId xmlns:a16="http://schemas.microsoft.com/office/drawing/2014/main" id="{5519334B-EB18-0A13-9676-05CB7E51047A}"/>
              </a:ext>
            </a:extLst>
          </p:cNvPr>
          <p:cNvCxnSpPr>
            <a:stCxn id="59" idx="3"/>
            <a:endCxn id="63" idx="1"/>
          </p:cNvCxnSpPr>
          <p:nvPr/>
        </p:nvCxnSpPr>
        <p:spPr>
          <a:xfrm>
            <a:off x="6303146" y="5727639"/>
            <a:ext cx="15662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文本框 66">
            <a:extLst>
              <a:ext uri="{FF2B5EF4-FFF2-40B4-BE49-F238E27FC236}">
                <a16:creationId xmlns:a16="http://schemas.microsoft.com/office/drawing/2014/main" id="{A8D4E055-6AA4-8FD5-BA0A-40305E66127A}"/>
              </a:ext>
            </a:extLst>
          </p:cNvPr>
          <p:cNvSpPr txBox="1"/>
          <p:nvPr/>
        </p:nvSpPr>
        <p:spPr>
          <a:xfrm>
            <a:off x="6510325" y="5327661"/>
            <a:ext cx="1338828" cy="369332"/>
          </a:xfrm>
          <a:prstGeom prst="rect">
            <a:avLst/>
          </a:prstGeom>
          <a:noFill/>
        </p:spPr>
        <p:txBody>
          <a:bodyPr wrap="none" rtlCol="0">
            <a:spAutoFit/>
          </a:bodyPr>
          <a:lstStyle/>
          <a:p>
            <a:r>
              <a:rPr kumimoji="1" lang="zh-CN" altLang="en-US" dirty="0"/>
              <a:t>认证的构件</a:t>
            </a:r>
          </a:p>
        </p:txBody>
      </p:sp>
      <p:sp>
        <p:nvSpPr>
          <p:cNvPr id="68" name="文本框 67">
            <a:extLst>
              <a:ext uri="{FF2B5EF4-FFF2-40B4-BE49-F238E27FC236}">
                <a16:creationId xmlns:a16="http://schemas.microsoft.com/office/drawing/2014/main" id="{A3E2407F-9E48-F341-9DC9-7AAE754D0B6B}"/>
              </a:ext>
            </a:extLst>
          </p:cNvPr>
          <p:cNvSpPr txBox="1"/>
          <p:nvPr/>
        </p:nvSpPr>
        <p:spPr>
          <a:xfrm>
            <a:off x="10112368" y="5542973"/>
            <a:ext cx="646331" cy="369332"/>
          </a:xfrm>
          <a:prstGeom prst="rect">
            <a:avLst/>
          </a:prstGeom>
          <a:noFill/>
        </p:spPr>
        <p:txBody>
          <a:bodyPr wrap="none" rtlCol="0">
            <a:spAutoFit/>
          </a:bodyPr>
          <a:lstStyle/>
          <a:p>
            <a:r>
              <a:rPr kumimoji="1" lang="zh-CN" altLang="en-US" dirty="0"/>
              <a:t>软件</a:t>
            </a:r>
          </a:p>
        </p:txBody>
      </p:sp>
      <p:cxnSp>
        <p:nvCxnSpPr>
          <p:cNvPr id="70" name="直线箭头连接符 69">
            <a:extLst>
              <a:ext uri="{FF2B5EF4-FFF2-40B4-BE49-F238E27FC236}">
                <a16:creationId xmlns:a16="http://schemas.microsoft.com/office/drawing/2014/main" id="{B0D1B187-26EF-DF2D-345D-E603D8192210}"/>
              </a:ext>
            </a:extLst>
          </p:cNvPr>
          <p:cNvCxnSpPr>
            <a:stCxn id="63" idx="3"/>
            <a:endCxn id="68" idx="1"/>
          </p:cNvCxnSpPr>
          <p:nvPr/>
        </p:nvCxnSpPr>
        <p:spPr>
          <a:xfrm>
            <a:off x="9301315" y="5727639"/>
            <a:ext cx="8110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960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F5E4C-29C7-1924-35B4-6C0DE95CA05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A629E8F-19E8-18C1-E6F8-2BD576F237A4}"/>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2968C16-635A-7969-0541-0B89929E6036}"/>
              </a:ext>
            </a:extLst>
          </p:cNvPr>
          <p:cNvSpPr>
            <a:spLocks noGrp="1"/>
          </p:cNvSpPr>
          <p:nvPr>
            <p:ph type="ctrTitle"/>
          </p:nvPr>
        </p:nvSpPr>
        <p:spPr/>
        <p:txBody>
          <a:bodyPr>
            <a:normAutofit/>
          </a:bodyPr>
          <a:lstStyle/>
          <a:p>
            <a:r>
              <a:rPr kumimoji="1" lang="zh-CN" altLang="en-US" sz="4000" dirty="0">
                <a:latin typeface="+mn-ea"/>
                <a:ea typeface="+mn-ea"/>
              </a:rPr>
              <a:t>谢谢大家！</a:t>
            </a:r>
          </a:p>
        </p:txBody>
      </p:sp>
      <p:sp>
        <p:nvSpPr>
          <p:cNvPr id="3" name="副标题 2">
            <a:extLst>
              <a:ext uri="{FF2B5EF4-FFF2-40B4-BE49-F238E27FC236}">
                <a16:creationId xmlns:a16="http://schemas.microsoft.com/office/drawing/2014/main" id="{7F1F9D9B-3309-7347-4801-DC5A3ADF642C}"/>
              </a:ext>
            </a:extLst>
          </p:cNvPr>
          <p:cNvSpPr>
            <a:spLocks noGrp="1"/>
          </p:cNvSpPr>
          <p:nvPr>
            <p:ph type="subTitle" idx="1"/>
          </p:nvPr>
        </p:nvSpPr>
        <p:spPr>
          <a:xfrm>
            <a:off x="3810000" y="3720317"/>
            <a:ext cx="4572000" cy="1655762"/>
          </a:xfrm>
        </p:spPr>
        <p:txBody>
          <a:bodyPr>
            <a:normAutofit/>
          </a:bodyPr>
          <a:lstStyle/>
          <a:p>
            <a:pPr>
              <a:lnSpc>
                <a:spcPct val="100000"/>
              </a:lnSpc>
              <a:buClr>
                <a:srgbClr val="C00000"/>
              </a:buClr>
            </a:pPr>
            <a:r>
              <a:rPr kumimoji="1" lang="en-US" altLang="zh-CN" sz="2000" dirty="0"/>
              <a:t>THANKS</a:t>
            </a:r>
            <a:endParaRPr kumimoji="1" lang="zh-CN" altLang="en-US" sz="2000" dirty="0"/>
          </a:p>
        </p:txBody>
      </p:sp>
      <p:cxnSp>
        <p:nvCxnSpPr>
          <p:cNvPr id="8" name="直线连接符 7">
            <a:extLst>
              <a:ext uri="{FF2B5EF4-FFF2-40B4-BE49-F238E27FC236}">
                <a16:creationId xmlns:a16="http://schemas.microsoft.com/office/drawing/2014/main" id="{B29E79C4-F436-DD7D-71F9-8818F71C5AFA}"/>
              </a:ext>
            </a:extLst>
          </p:cNvPr>
          <p:cNvCxnSpPr>
            <a:cxnSpLocks/>
          </p:cNvCxnSpPr>
          <p:nvPr/>
        </p:nvCxnSpPr>
        <p:spPr>
          <a:xfrm>
            <a:off x="3509818" y="3509963"/>
            <a:ext cx="5116946"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704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67D42-BDDA-2EFA-50DB-AE2902C2420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0ED04B1D-DE33-86B3-E6FA-278CF7B0DC9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FAF958F-86A5-BCF6-0B09-5F930A2DDDB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7AEFE2D-1C0E-1853-C800-B4987454F3A0}"/>
              </a:ext>
            </a:extLst>
          </p:cNvPr>
          <p:cNvSpPr>
            <a:spLocks noGrp="1"/>
          </p:cNvSpPr>
          <p:nvPr>
            <p:ph type="title"/>
          </p:nvPr>
        </p:nvSpPr>
        <p:spPr>
          <a:xfrm>
            <a:off x="641636" y="166374"/>
            <a:ext cx="10712164" cy="547860"/>
          </a:xfrm>
        </p:spPr>
        <p:txBody>
          <a:bodyPr>
            <a:normAutofit fontScale="90000"/>
          </a:bodyPr>
          <a:lstStyle/>
          <a:p>
            <a:r>
              <a:rPr kumimoji="1" lang="zh-CN" altLang="en-US" sz="3600" dirty="0">
                <a:latin typeface="Microsoft YaHei" panose="020B0503020204020204" pitchFamily="34" charset="-122"/>
                <a:ea typeface="Microsoft YaHei" panose="020B0503020204020204" pitchFamily="34" charset="-122"/>
              </a:rPr>
              <a:t>案例分析</a:t>
            </a:r>
          </a:p>
        </p:txBody>
      </p:sp>
      <p:sp>
        <p:nvSpPr>
          <p:cNvPr id="5" name="日期占位符 4">
            <a:extLst>
              <a:ext uri="{FF2B5EF4-FFF2-40B4-BE49-F238E27FC236}">
                <a16:creationId xmlns:a16="http://schemas.microsoft.com/office/drawing/2014/main" id="{51EF06B8-97A4-18AA-F6CE-1EF954FE448D}"/>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4FB15EE2-8183-B33A-2F80-312EDA408707}"/>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789236C7-8CB6-2494-A7CB-D5785641A21E}"/>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7</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CEAA4587-06BA-B959-6CCC-DBE5E0047398}"/>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E9F98757-2EB6-0F8F-0A28-316DD3699B93}"/>
              </a:ext>
            </a:extLst>
          </p:cNvPr>
          <p:cNvSpPr txBox="1"/>
          <p:nvPr/>
        </p:nvSpPr>
        <p:spPr>
          <a:xfrm>
            <a:off x="641637" y="1117620"/>
            <a:ext cx="10712163" cy="498021"/>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000" dirty="0"/>
              <a:t>任意一个基于</a:t>
            </a:r>
            <a:r>
              <a:rPr kumimoji="1" lang="en-US" altLang="zh-CN" sz="2000" dirty="0"/>
              <a:t>Java/C++</a:t>
            </a:r>
            <a:r>
              <a:rPr kumimoji="1" lang="zh-CN" altLang="en-US" sz="2000" dirty="0"/>
              <a:t>编写的软件产品</a:t>
            </a:r>
            <a:endParaRPr kumimoji="1" lang="en-US" altLang="zh-CN" sz="2000" dirty="0"/>
          </a:p>
        </p:txBody>
      </p:sp>
      <p:pic>
        <p:nvPicPr>
          <p:cNvPr id="11" name="图片 10" descr="卡通人物&#10;&#10;低可信度描述已自动生成">
            <a:extLst>
              <a:ext uri="{FF2B5EF4-FFF2-40B4-BE49-F238E27FC236}">
                <a16:creationId xmlns:a16="http://schemas.microsoft.com/office/drawing/2014/main" id="{5DC4712C-A63D-AC2B-95BD-A008F8994284}"/>
              </a:ext>
            </a:extLst>
          </p:cNvPr>
          <p:cNvPicPr>
            <a:picLocks noChangeAspect="1"/>
          </p:cNvPicPr>
          <p:nvPr/>
        </p:nvPicPr>
        <p:blipFill>
          <a:blip r:embed="rId3"/>
          <a:stretch>
            <a:fillRect/>
          </a:stretch>
        </p:blipFill>
        <p:spPr>
          <a:xfrm>
            <a:off x="905435" y="2329507"/>
            <a:ext cx="3352800" cy="3441700"/>
          </a:xfrm>
          <a:prstGeom prst="rect">
            <a:avLst/>
          </a:prstGeom>
        </p:spPr>
      </p:pic>
      <p:pic>
        <p:nvPicPr>
          <p:cNvPr id="13" name="图片 12" descr="图片包含 日历&#10;&#10;描述已自动生成">
            <a:extLst>
              <a:ext uri="{FF2B5EF4-FFF2-40B4-BE49-F238E27FC236}">
                <a16:creationId xmlns:a16="http://schemas.microsoft.com/office/drawing/2014/main" id="{CFDE1AFE-8A6B-800A-604F-23C649886A2E}"/>
              </a:ext>
            </a:extLst>
          </p:cNvPr>
          <p:cNvPicPr>
            <a:picLocks noChangeAspect="1"/>
          </p:cNvPicPr>
          <p:nvPr/>
        </p:nvPicPr>
        <p:blipFill>
          <a:blip r:embed="rId4"/>
          <a:stretch>
            <a:fillRect/>
          </a:stretch>
        </p:blipFill>
        <p:spPr>
          <a:xfrm>
            <a:off x="5537200" y="2024707"/>
            <a:ext cx="5232400" cy="3746500"/>
          </a:xfrm>
          <a:prstGeom prst="rect">
            <a:avLst/>
          </a:prstGeom>
        </p:spPr>
      </p:pic>
    </p:spTree>
    <p:extLst>
      <p:ext uri="{BB962C8B-B14F-4D97-AF65-F5344CB8AC3E}">
        <p14:creationId xmlns:p14="http://schemas.microsoft.com/office/powerpoint/2010/main" val="166071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6573D-2472-66B8-CEC0-1BB79F4AB83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C4302C2-75F0-B542-8B35-36A7B581BBF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EB8D9B2-D452-FE88-ABB0-50A57AB12C4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FE7A955-B2D7-2265-B1FF-12CB89E4897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过程的质量</a:t>
            </a:r>
          </a:p>
        </p:txBody>
      </p:sp>
      <p:sp>
        <p:nvSpPr>
          <p:cNvPr id="5" name="日期占位符 4">
            <a:extLst>
              <a:ext uri="{FF2B5EF4-FFF2-40B4-BE49-F238E27FC236}">
                <a16:creationId xmlns:a16="http://schemas.microsoft.com/office/drawing/2014/main" id="{350A1C86-B4AB-6BEB-5C6C-6A6F923969FA}"/>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0FFEA2A-DA83-7457-60EC-E2E74936953A}"/>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9ED38B3-460B-4339-4A50-3860C8EF8194}"/>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8</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13A707E8-9018-52E3-9CB3-E0C86B34738C}"/>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06CE3FDD-616F-D488-58F7-E6BAEC6DB4F7}"/>
              </a:ext>
            </a:extLst>
          </p:cNvPr>
          <p:cNvSpPr txBox="1"/>
          <p:nvPr/>
        </p:nvSpPr>
        <p:spPr>
          <a:xfrm>
            <a:off x="641635" y="952012"/>
            <a:ext cx="10712163" cy="1704056"/>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dirty="0"/>
              <a:t>在什么时间，什么地点，我们可能发现某种特定类型的故障？</a:t>
            </a:r>
            <a:endParaRPr kumimoji="1" lang="en-US" altLang="zh-CN" dirty="0"/>
          </a:p>
          <a:p>
            <a:pPr marL="342900" indent="-342900">
              <a:lnSpc>
                <a:spcPct val="150000"/>
              </a:lnSpc>
              <a:buClr>
                <a:srgbClr val="C00000"/>
              </a:buClr>
              <a:buFont typeface="Wingdings" pitchFamily="2" charset="2"/>
              <a:buChar char="p"/>
            </a:pPr>
            <a:r>
              <a:rPr kumimoji="1" lang="zh-CN" altLang="en-US" dirty="0"/>
              <a:t>如何能够在开发过程的更早期阶段发现故障？</a:t>
            </a:r>
            <a:endParaRPr kumimoji="1" lang="en-US" altLang="zh-CN" dirty="0"/>
          </a:p>
          <a:p>
            <a:pPr marL="342900" indent="-342900">
              <a:lnSpc>
                <a:spcPct val="150000"/>
              </a:lnSpc>
              <a:buClr>
                <a:srgbClr val="C00000"/>
              </a:buClr>
              <a:buFont typeface="Wingdings" pitchFamily="2" charset="2"/>
              <a:buChar char="p"/>
            </a:pPr>
            <a:r>
              <a:rPr kumimoji="1" lang="zh-CN" altLang="en-US" dirty="0"/>
              <a:t>如何构建容错机制以便把故障演变为失效的可能性降到最低？</a:t>
            </a:r>
            <a:endParaRPr kumimoji="1" lang="en-US" altLang="zh-CN" dirty="0"/>
          </a:p>
          <a:p>
            <a:pPr marL="342900" indent="-342900">
              <a:lnSpc>
                <a:spcPct val="150000"/>
              </a:lnSpc>
              <a:buClr>
                <a:srgbClr val="C00000"/>
              </a:buClr>
              <a:buFont typeface="Wingdings" pitchFamily="2" charset="2"/>
              <a:buChar char="p"/>
            </a:pPr>
            <a:r>
              <a:rPr kumimoji="1" lang="zh-CN" altLang="en-US" dirty="0"/>
              <a:t>是否有一些其他的做法能够在确保质量的前提下使我们的过程更加高效或有效？</a:t>
            </a:r>
            <a:endParaRPr kumimoji="1" lang="en-US" altLang="zh-CN" dirty="0"/>
          </a:p>
        </p:txBody>
      </p:sp>
      <p:sp>
        <p:nvSpPr>
          <p:cNvPr id="16" name="文本框 15">
            <a:extLst>
              <a:ext uri="{FF2B5EF4-FFF2-40B4-BE49-F238E27FC236}">
                <a16:creationId xmlns:a16="http://schemas.microsoft.com/office/drawing/2014/main" id="{0D4A04C4-E86A-3BD5-E296-FCB4EBE38480}"/>
              </a:ext>
            </a:extLst>
          </p:cNvPr>
          <p:cNvSpPr txBox="1"/>
          <p:nvPr/>
        </p:nvSpPr>
        <p:spPr>
          <a:xfrm>
            <a:off x="641635" y="2789309"/>
            <a:ext cx="10712163" cy="1015663"/>
          </a:xfrm>
          <a:prstGeom prst="rect">
            <a:avLst/>
          </a:prstGeom>
          <a:solidFill>
            <a:schemeClr val="accent2">
              <a:lumMod val="20000"/>
              <a:lumOff val="80000"/>
            </a:schemeClr>
          </a:solidFill>
        </p:spPr>
        <p:txBody>
          <a:bodyPr wrap="square" rtlCol="0">
            <a:spAutoFit/>
          </a:bodyPr>
          <a:lstStyle/>
          <a:p>
            <a:r>
              <a:rPr kumimoji="1" lang="en-US" altLang="zh-CN" sz="2000" dirty="0"/>
              <a:t>20</a:t>
            </a:r>
            <a:r>
              <a:rPr kumimoji="1" lang="zh-CN" altLang="en-US" sz="2000" dirty="0"/>
              <a:t>世纪</a:t>
            </a:r>
            <a:r>
              <a:rPr kumimoji="1" lang="en-US" altLang="zh-CN" sz="2000" dirty="0"/>
              <a:t>90</a:t>
            </a:r>
            <a:r>
              <a:rPr kumimoji="1" lang="zh-CN" altLang="en-US" sz="2000" dirty="0"/>
              <a:t>年代是过程建模和过程改进盛行的年代，例如</a:t>
            </a:r>
            <a:r>
              <a:rPr kumimoji="1" lang="en-US" altLang="zh-CN" sz="2000" dirty="0"/>
              <a:t>IBM</a:t>
            </a:r>
            <a:r>
              <a:rPr kumimoji="1" lang="zh-CN" altLang="en-US" sz="2000" dirty="0"/>
              <a:t>的能力成熟度模型（</a:t>
            </a:r>
            <a:r>
              <a:rPr kumimoji="1" lang="en-US" altLang="zh-CN" sz="2000" dirty="0"/>
              <a:t>CMM</a:t>
            </a:r>
            <a:r>
              <a:rPr kumimoji="1" lang="zh-CN" altLang="en-US" sz="2000" dirty="0"/>
              <a:t>）、</a:t>
            </a:r>
            <a:r>
              <a:rPr kumimoji="1" lang="en-US" altLang="zh-CN" sz="2000" dirty="0"/>
              <a:t>ISO9000</a:t>
            </a:r>
            <a:r>
              <a:rPr kumimoji="1" lang="zh-CN" altLang="en-US" sz="2000" dirty="0"/>
              <a:t>、软件过程改进及能力确定（</a:t>
            </a:r>
            <a:r>
              <a:rPr kumimoji="1" lang="en-US" altLang="zh-CN" sz="2000" dirty="0"/>
              <a:t>SPICE</a:t>
            </a:r>
            <a:r>
              <a:rPr kumimoji="1" lang="zh-CN" altLang="en-US" sz="2000" dirty="0"/>
              <a:t>）等过程指导原则提出：通过改进软件开发过程，可以提高最终产品的质量。</a:t>
            </a:r>
            <a:endParaRPr kumimoji="1" lang="en-US" altLang="zh-CN" sz="2000" dirty="0"/>
          </a:p>
        </p:txBody>
      </p:sp>
      <p:grpSp>
        <p:nvGrpSpPr>
          <p:cNvPr id="55" name="组合 54">
            <a:extLst>
              <a:ext uri="{FF2B5EF4-FFF2-40B4-BE49-F238E27FC236}">
                <a16:creationId xmlns:a16="http://schemas.microsoft.com/office/drawing/2014/main" id="{6D7B1071-45B0-8E48-285B-BA199E355AD4}"/>
              </a:ext>
            </a:extLst>
          </p:cNvPr>
          <p:cNvGrpSpPr/>
          <p:nvPr/>
        </p:nvGrpSpPr>
        <p:grpSpPr>
          <a:xfrm>
            <a:off x="2841976" y="3931955"/>
            <a:ext cx="6311480" cy="1801464"/>
            <a:chOff x="2393576" y="3938213"/>
            <a:chExt cx="6311480" cy="1801464"/>
          </a:xfrm>
        </p:grpSpPr>
        <p:sp>
          <p:nvSpPr>
            <p:cNvPr id="8" name="燕尾形 7">
              <a:extLst>
                <a:ext uri="{FF2B5EF4-FFF2-40B4-BE49-F238E27FC236}">
                  <a16:creationId xmlns:a16="http://schemas.microsoft.com/office/drawing/2014/main" id="{80A36C04-9B19-FCF4-05A4-98A0A5EC4F29}"/>
                </a:ext>
              </a:extLst>
            </p:cNvPr>
            <p:cNvSpPr/>
            <p:nvPr/>
          </p:nvSpPr>
          <p:spPr>
            <a:xfrm>
              <a:off x="2393576" y="3938213"/>
              <a:ext cx="1658470" cy="436563"/>
            </a:xfrm>
            <a:prstGeom prst="chevron">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zh-CN" altLang="en-US">
                <a:solidFill>
                  <a:schemeClr val="tx1"/>
                </a:solidFill>
              </a:endParaRPr>
            </a:p>
          </p:txBody>
        </p:sp>
        <p:sp>
          <p:nvSpPr>
            <p:cNvPr id="10" name="燕尾形 9">
              <a:extLst>
                <a:ext uri="{FF2B5EF4-FFF2-40B4-BE49-F238E27FC236}">
                  <a16:creationId xmlns:a16="http://schemas.microsoft.com/office/drawing/2014/main" id="{37B39533-563D-452F-4BD9-B19072ABF23A}"/>
                </a:ext>
              </a:extLst>
            </p:cNvPr>
            <p:cNvSpPr/>
            <p:nvPr/>
          </p:nvSpPr>
          <p:spPr>
            <a:xfrm>
              <a:off x="3953434" y="3938213"/>
              <a:ext cx="3191435" cy="436563"/>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燕尾形 10">
              <a:extLst>
                <a:ext uri="{FF2B5EF4-FFF2-40B4-BE49-F238E27FC236}">
                  <a16:creationId xmlns:a16="http://schemas.microsoft.com/office/drawing/2014/main" id="{E63CAE75-FFCC-1457-BE24-6B6C8AE991C8}"/>
                </a:ext>
              </a:extLst>
            </p:cNvPr>
            <p:cNvSpPr/>
            <p:nvPr/>
          </p:nvSpPr>
          <p:spPr>
            <a:xfrm>
              <a:off x="7046586" y="3946013"/>
              <a:ext cx="1658470" cy="436563"/>
            </a:xfrm>
            <a:prstGeom prst="chevron">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12" name="椭圆 11">
              <a:extLst>
                <a:ext uri="{FF2B5EF4-FFF2-40B4-BE49-F238E27FC236}">
                  <a16:creationId xmlns:a16="http://schemas.microsoft.com/office/drawing/2014/main" id="{6FCD6913-A584-A924-C30F-A4D48831BF16}"/>
                </a:ext>
              </a:extLst>
            </p:cNvPr>
            <p:cNvSpPr/>
            <p:nvPr/>
          </p:nvSpPr>
          <p:spPr>
            <a:xfrm>
              <a:off x="2765611" y="4742615"/>
              <a:ext cx="914400" cy="914400"/>
            </a:xfrm>
            <a:prstGeom prst="ellipse">
              <a:avLst/>
            </a:prstGeom>
            <a:ln>
              <a:noFill/>
            </a:ln>
            <a:effectLst>
              <a:glow rad="63500">
                <a:schemeClr val="accent2">
                  <a:satMod val="175000"/>
                  <a:alpha val="40000"/>
                </a:schemeClr>
              </a:glo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39C0909C-436B-7CF1-3F43-CF1D2CBF8C6E}"/>
                </a:ext>
              </a:extLst>
            </p:cNvPr>
            <p:cNvSpPr txBox="1"/>
            <p:nvPr/>
          </p:nvSpPr>
          <p:spPr>
            <a:xfrm>
              <a:off x="2899645" y="4887467"/>
              <a:ext cx="646331" cy="646331"/>
            </a:xfrm>
            <a:prstGeom prst="rect">
              <a:avLst/>
            </a:prstGeom>
            <a:noFill/>
          </p:spPr>
          <p:txBody>
            <a:bodyPr wrap="none" rtlCol="0">
              <a:spAutoFit/>
            </a:bodyPr>
            <a:lstStyle/>
            <a:p>
              <a:pPr algn="ctr"/>
              <a:r>
                <a:rPr kumimoji="1" lang="zh-CN" altLang="en-US" b="1" dirty="0">
                  <a:solidFill>
                    <a:schemeClr val="bg1"/>
                  </a:solidFill>
                </a:rPr>
                <a:t>过程</a:t>
              </a:r>
              <a:endParaRPr kumimoji="1" lang="en-US" altLang="zh-CN" b="1" dirty="0">
                <a:solidFill>
                  <a:schemeClr val="bg1"/>
                </a:solidFill>
              </a:endParaRPr>
            </a:p>
            <a:p>
              <a:pPr algn="ctr"/>
              <a:r>
                <a:rPr kumimoji="1" lang="zh-CN" altLang="en-US" b="1" dirty="0">
                  <a:solidFill>
                    <a:schemeClr val="bg1"/>
                  </a:solidFill>
                </a:rPr>
                <a:t>质量</a:t>
              </a:r>
            </a:p>
          </p:txBody>
        </p:sp>
        <p:sp>
          <p:nvSpPr>
            <p:cNvPr id="17" name="椭圆 16">
              <a:extLst>
                <a:ext uri="{FF2B5EF4-FFF2-40B4-BE49-F238E27FC236}">
                  <a16:creationId xmlns:a16="http://schemas.microsoft.com/office/drawing/2014/main" id="{0263E6AE-04CE-1240-D3A2-0D416E4C1949}"/>
                </a:ext>
              </a:extLst>
            </p:cNvPr>
            <p:cNvSpPr/>
            <p:nvPr/>
          </p:nvSpPr>
          <p:spPr>
            <a:xfrm>
              <a:off x="4334435" y="4742615"/>
              <a:ext cx="914400" cy="914400"/>
            </a:xfrm>
            <a:prstGeom prst="ellipse">
              <a:avLst/>
            </a:prstGeom>
            <a:solidFill>
              <a:schemeClr val="accent1"/>
            </a:solidFill>
            <a:ln>
              <a:noFill/>
            </a:ln>
            <a:effectLst>
              <a:glow rad="63500">
                <a:schemeClr val="accent1">
                  <a:satMod val="175000"/>
                  <a:alpha val="40000"/>
                </a:schemeClr>
              </a:glo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5B21F86D-04E5-D61E-1181-DA94C6C7FF4D}"/>
                </a:ext>
              </a:extLst>
            </p:cNvPr>
            <p:cNvSpPr txBox="1"/>
            <p:nvPr/>
          </p:nvSpPr>
          <p:spPr>
            <a:xfrm>
              <a:off x="4468469" y="4887467"/>
              <a:ext cx="646331" cy="646331"/>
            </a:xfrm>
            <a:prstGeom prst="rect">
              <a:avLst/>
            </a:prstGeom>
            <a:noFill/>
          </p:spPr>
          <p:txBody>
            <a:bodyPr wrap="none" rtlCol="0">
              <a:spAutoFit/>
            </a:bodyPr>
            <a:lstStyle/>
            <a:p>
              <a:pPr algn="ctr"/>
              <a:r>
                <a:rPr kumimoji="1" lang="zh-CN" altLang="en-US" b="1" dirty="0">
                  <a:solidFill>
                    <a:schemeClr val="bg1"/>
                  </a:solidFill>
                </a:rPr>
                <a:t>内部</a:t>
              </a:r>
              <a:endParaRPr kumimoji="1" lang="en-US" altLang="zh-CN" b="1" dirty="0">
                <a:solidFill>
                  <a:schemeClr val="bg1"/>
                </a:solidFill>
              </a:endParaRPr>
            </a:p>
            <a:p>
              <a:pPr algn="ctr"/>
              <a:r>
                <a:rPr kumimoji="1" lang="zh-CN" altLang="en-US" b="1" dirty="0">
                  <a:solidFill>
                    <a:schemeClr val="bg1"/>
                  </a:solidFill>
                </a:rPr>
                <a:t>质量</a:t>
              </a:r>
            </a:p>
          </p:txBody>
        </p:sp>
        <p:sp>
          <p:nvSpPr>
            <p:cNvPr id="19" name="椭圆 18">
              <a:extLst>
                <a:ext uri="{FF2B5EF4-FFF2-40B4-BE49-F238E27FC236}">
                  <a16:creationId xmlns:a16="http://schemas.microsoft.com/office/drawing/2014/main" id="{6FCD6913-A584-A924-C30F-A4D48831BF16}"/>
                </a:ext>
              </a:extLst>
            </p:cNvPr>
            <p:cNvSpPr/>
            <p:nvPr/>
          </p:nvSpPr>
          <p:spPr>
            <a:xfrm>
              <a:off x="5903259" y="4742615"/>
              <a:ext cx="914400" cy="9144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0" name="文本框 12">
              <a:extLst>
                <a:ext uri="{FF2B5EF4-FFF2-40B4-BE49-F238E27FC236}">
                  <a16:creationId xmlns:a16="http://schemas.microsoft.com/office/drawing/2014/main" id="{39C0909C-436B-7CF1-3F43-CF1D2CBF8C6E}"/>
                </a:ext>
              </a:extLst>
            </p:cNvPr>
            <p:cNvSpPr txBox="1"/>
            <p:nvPr/>
          </p:nvSpPr>
          <p:spPr>
            <a:xfrm>
              <a:off x="6037293" y="4887467"/>
              <a:ext cx="646331"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b="1" dirty="0">
                  <a:solidFill>
                    <a:schemeClr val="bg1"/>
                  </a:solidFill>
                </a:rPr>
                <a:t>外部</a:t>
              </a:r>
              <a:endParaRPr kumimoji="1" lang="en-US" altLang="zh-CN" b="1" dirty="0">
                <a:solidFill>
                  <a:schemeClr val="bg1"/>
                </a:solidFill>
              </a:endParaRPr>
            </a:p>
            <a:p>
              <a:pPr algn="ctr"/>
              <a:r>
                <a:rPr kumimoji="1" lang="zh-CN" altLang="en-US" b="1" dirty="0">
                  <a:solidFill>
                    <a:schemeClr val="bg1"/>
                  </a:solidFill>
                </a:rPr>
                <a:t>质量</a:t>
              </a:r>
            </a:p>
          </p:txBody>
        </p:sp>
        <p:sp>
          <p:nvSpPr>
            <p:cNvPr id="21" name="椭圆 20">
              <a:extLst>
                <a:ext uri="{FF2B5EF4-FFF2-40B4-BE49-F238E27FC236}">
                  <a16:creationId xmlns:a16="http://schemas.microsoft.com/office/drawing/2014/main" id="{6FCD6913-A584-A924-C30F-A4D48831BF16}"/>
                </a:ext>
              </a:extLst>
            </p:cNvPr>
            <p:cNvSpPr/>
            <p:nvPr/>
          </p:nvSpPr>
          <p:spPr>
            <a:xfrm>
              <a:off x="7472083" y="4712594"/>
              <a:ext cx="914400" cy="914400"/>
            </a:xfrm>
            <a:prstGeom prst="ellipse">
              <a:avLst/>
            </a:prstGeom>
            <a:solidFill>
              <a:schemeClr val="accent4"/>
            </a:solidFill>
            <a:ln>
              <a:noFill/>
            </a:ln>
            <a:effectLst>
              <a:glow rad="63500">
                <a:schemeClr val="accent4">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2" name="文本框 12">
              <a:extLst>
                <a:ext uri="{FF2B5EF4-FFF2-40B4-BE49-F238E27FC236}">
                  <a16:creationId xmlns:a16="http://schemas.microsoft.com/office/drawing/2014/main" id="{39C0909C-436B-7CF1-3F43-CF1D2CBF8C6E}"/>
                </a:ext>
              </a:extLst>
            </p:cNvPr>
            <p:cNvSpPr txBox="1"/>
            <p:nvPr/>
          </p:nvSpPr>
          <p:spPr>
            <a:xfrm>
              <a:off x="7606118" y="4857446"/>
              <a:ext cx="646331"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b="1" dirty="0">
                  <a:solidFill>
                    <a:schemeClr val="bg1"/>
                  </a:solidFill>
                </a:rPr>
                <a:t>使用</a:t>
              </a:r>
              <a:endParaRPr kumimoji="1" lang="en-US" altLang="zh-CN" b="1" dirty="0">
                <a:solidFill>
                  <a:schemeClr val="bg1"/>
                </a:solidFill>
              </a:endParaRPr>
            </a:p>
            <a:p>
              <a:pPr algn="ctr"/>
              <a:r>
                <a:rPr kumimoji="1" lang="zh-CN" altLang="en-US" b="1" dirty="0">
                  <a:solidFill>
                    <a:schemeClr val="bg1"/>
                  </a:solidFill>
                </a:rPr>
                <a:t>质量</a:t>
              </a:r>
            </a:p>
          </p:txBody>
        </p:sp>
        <p:cxnSp>
          <p:nvCxnSpPr>
            <p:cNvPr id="25" name="直线箭头连接符 24">
              <a:extLst>
                <a:ext uri="{FF2B5EF4-FFF2-40B4-BE49-F238E27FC236}">
                  <a16:creationId xmlns:a16="http://schemas.microsoft.com/office/drawing/2014/main" id="{47365B5C-3D67-F2F8-554F-0555B0A388C8}"/>
                </a:ext>
              </a:extLst>
            </p:cNvPr>
            <p:cNvCxnSpPr/>
            <p:nvPr/>
          </p:nvCxnSpPr>
          <p:spPr>
            <a:xfrm>
              <a:off x="3774141" y="5029200"/>
              <a:ext cx="49305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D0C2297D-7E0B-77A5-A5DF-8AE9AB9F0C9D}"/>
                </a:ext>
              </a:extLst>
            </p:cNvPr>
            <p:cNvSpPr txBox="1"/>
            <p:nvPr/>
          </p:nvSpPr>
          <p:spPr>
            <a:xfrm>
              <a:off x="3739399" y="4637192"/>
              <a:ext cx="595035" cy="338554"/>
            </a:xfrm>
            <a:prstGeom prst="rect">
              <a:avLst/>
            </a:prstGeom>
            <a:noFill/>
          </p:spPr>
          <p:txBody>
            <a:bodyPr wrap="none" rtlCol="0">
              <a:spAutoFit/>
            </a:bodyPr>
            <a:lstStyle/>
            <a:p>
              <a:r>
                <a:rPr kumimoji="1" lang="zh-CN" altLang="en-US" sz="1600" dirty="0"/>
                <a:t>影响</a:t>
              </a:r>
            </a:p>
          </p:txBody>
        </p:sp>
        <p:cxnSp>
          <p:nvCxnSpPr>
            <p:cNvPr id="27" name="直线箭头连接符 26">
              <a:extLst>
                <a:ext uri="{FF2B5EF4-FFF2-40B4-BE49-F238E27FC236}">
                  <a16:creationId xmlns:a16="http://schemas.microsoft.com/office/drawing/2014/main" id="{EAC4BED5-09FA-8F93-8B63-DFBC2CAEFB57}"/>
                </a:ext>
              </a:extLst>
            </p:cNvPr>
            <p:cNvCxnSpPr>
              <a:cxnSpLocks/>
            </p:cNvCxnSpPr>
            <p:nvPr/>
          </p:nvCxnSpPr>
          <p:spPr>
            <a:xfrm>
              <a:off x="3751727" y="5325035"/>
              <a:ext cx="493059" cy="0"/>
            </a:xfrm>
            <a:prstGeom prst="straightConnector1">
              <a:avLst/>
            </a:prstGeom>
            <a:ln>
              <a:prstDash val="dash"/>
              <a:headEnd type="triangle"/>
              <a:tailEnd type="non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776E5496-A72C-18F5-7231-F7816197E1C8}"/>
                </a:ext>
              </a:extLst>
            </p:cNvPr>
            <p:cNvSpPr txBox="1"/>
            <p:nvPr/>
          </p:nvSpPr>
          <p:spPr>
            <a:xfrm>
              <a:off x="3739399" y="5401123"/>
              <a:ext cx="595035" cy="338554"/>
            </a:xfrm>
            <a:prstGeom prst="rect">
              <a:avLst/>
            </a:prstGeom>
            <a:noFill/>
          </p:spPr>
          <p:txBody>
            <a:bodyPr wrap="none" rtlCol="0">
              <a:spAutoFit/>
            </a:bodyPr>
            <a:lstStyle/>
            <a:p>
              <a:r>
                <a:rPr kumimoji="1" lang="zh-CN" altLang="en-US" sz="1600" dirty="0"/>
                <a:t>依赖</a:t>
              </a:r>
            </a:p>
          </p:txBody>
        </p:sp>
        <p:cxnSp>
          <p:nvCxnSpPr>
            <p:cNvPr id="30" name="直线箭头连接符 29">
              <a:extLst>
                <a:ext uri="{FF2B5EF4-FFF2-40B4-BE49-F238E27FC236}">
                  <a16:creationId xmlns:a16="http://schemas.microsoft.com/office/drawing/2014/main" id="{A7B92EAA-AD38-8FA2-4C0F-2834BF730890}"/>
                </a:ext>
              </a:extLst>
            </p:cNvPr>
            <p:cNvCxnSpPr/>
            <p:nvPr/>
          </p:nvCxnSpPr>
          <p:spPr>
            <a:xfrm>
              <a:off x="5373225" y="5029200"/>
              <a:ext cx="49305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文本框 30">
              <a:extLst>
                <a:ext uri="{FF2B5EF4-FFF2-40B4-BE49-F238E27FC236}">
                  <a16:creationId xmlns:a16="http://schemas.microsoft.com/office/drawing/2014/main" id="{A95E4721-7DE6-55A6-5C48-15D6580C3C6A}"/>
                </a:ext>
              </a:extLst>
            </p:cNvPr>
            <p:cNvSpPr txBox="1"/>
            <p:nvPr/>
          </p:nvSpPr>
          <p:spPr>
            <a:xfrm>
              <a:off x="5338483" y="4637192"/>
              <a:ext cx="595035" cy="338554"/>
            </a:xfrm>
            <a:prstGeom prst="rect">
              <a:avLst/>
            </a:prstGeom>
            <a:noFill/>
          </p:spPr>
          <p:txBody>
            <a:bodyPr wrap="none" rtlCol="0">
              <a:spAutoFit/>
            </a:bodyPr>
            <a:lstStyle/>
            <a:p>
              <a:r>
                <a:rPr kumimoji="1" lang="zh-CN" altLang="en-US" sz="1600" dirty="0"/>
                <a:t>影响</a:t>
              </a:r>
            </a:p>
          </p:txBody>
        </p:sp>
        <p:cxnSp>
          <p:nvCxnSpPr>
            <p:cNvPr id="32" name="直线箭头连接符 31">
              <a:extLst>
                <a:ext uri="{FF2B5EF4-FFF2-40B4-BE49-F238E27FC236}">
                  <a16:creationId xmlns:a16="http://schemas.microsoft.com/office/drawing/2014/main" id="{16C7EA7E-61E6-61AC-0E86-92F4D4849EE7}"/>
                </a:ext>
              </a:extLst>
            </p:cNvPr>
            <p:cNvCxnSpPr>
              <a:cxnSpLocks/>
            </p:cNvCxnSpPr>
            <p:nvPr/>
          </p:nvCxnSpPr>
          <p:spPr>
            <a:xfrm>
              <a:off x="5350811" y="5325035"/>
              <a:ext cx="493059" cy="0"/>
            </a:xfrm>
            <a:prstGeom prst="straightConnector1">
              <a:avLst/>
            </a:prstGeom>
            <a:ln>
              <a:prstDash val="dash"/>
              <a:headEnd type="triangle"/>
              <a:tailEnd type="none"/>
            </a:ln>
          </p:spPr>
          <p:style>
            <a:lnRef idx="2">
              <a:schemeClr val="accent1"/>
            </a:lnRef>
            <a:fillRef idx="0">
              <a:schemeClr val="accent1"/>
            </a:fillRef>
            <a:effectRef idx="1">
              <a:schemeClr val="accent1"/>
            </a:effectRef>
            <a:fontRef idx="minor">
              <a:schemeClr val="tx1"/>
            </a:fontRef>
          </p:style>
        </p:cxnSp>
        <p:sp>
          <p:nvSpPr>
            <p:cNvPr id="37" name="文本框 36">
              <a:extLst>
                <a:ext uri="{FF2B5EF4-FFF2-40B4-BE49-F238E27FC236}">
                  <a16:creationId xmlns:a16="http://schemas.microsoft.com/office/drawing/2014/main" id="{187E168C-0196-E06C-4B1C-989FBF286FC6}"/>
                </a:ext>
              </a:extLst>
            </p:cNvPr>
            <p:cNvSpPr txBox="1"/>
            <p:nvPr/>
          </p:nvSpPr>
          <p:spPr>
            <a:xfrm>
              <a:off x="5338483" y="5401123"/>
              <a:ext cx="595035" cy="338554"/>
            </a:xfrm>
            <a:prstGeom prst="rect">
              <a:avLst/>
            </a:prstGeom>
            <a:noFill/>
          </p:spPr>
          <p:txBody>
            <a:bodyPr wrap="none" rtlCol="0">
              <a:spAutoFit/>
            </a:bodyPr>
            <a:lstStyle/>
            <a:p>
              <a:r>
                <a:rPr kumimoji="1" lang="zh-CN" altLang="en-US" sz="1600" dirty="0"/>
                <a:t>依赖</a:t>
              </a:r>
            </a:p>
          </p:txBody>
        </p:sp>
        <p:cxnSp>
          <p:nvCxnSpPr>
            <p:cNvPr id="41" name="直线箭头连接符 40">
              <a:extLst>
                <a:ext uri="{FF2B5EF4-FFF2-40B4-BE49-F238E27FC236}">
                  <a16:creationId xmlns:a16="http://schemas.microsoft.com/office/drawing/2014/main" id="{47365B5C-3D67-F2F8-554F-0555B0A388C8}"/>
                </a:ext>
              </a:extLst>
            </p:cNvPr>
            <p:cNvCxnSpPr/>
            <p:nvPr/>
          </p:nvCxnSpPr>
          <p:spPr>
            <a:xfrm>
              <a:off x="6916273" y="5023832"/>
              <a:ext cx="49305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文本框 25">
              <a:extLst>
                <a:ext uri="{FF2B5EF4-FFF2-40B4-BE49-F238E27FC236}">
                  <a16:creationId xmlns:a16="http://schemas.microsoft.com/office/drawing/2014/main" id="{D0C2297D-7E0B-77A5-A5DF-8AE9AB9F0C9D}"/>
                </a:ext>
              </a:extLst>
            </p:cNvPr>
            <p:cNvSpPr txBox="1"/>
            <p:nvPr/>
          </p:nvSpPr>
          <p:spPr>
            <a:xfrm>
              <a:off x="6881531" y="4631824"/>
              <a:ext cx="59503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a:t>影响</a:t>
              </a:r>
            </a:p>
          </p:txBody>
        </p:sp>
        <p:cxnSp>
          <p:nvCxnSpPr>
            <p:cNvPr id="46" name="直线箭头连接符 45">
              <a:extLst>
                <a:ext uri="{FF2B5EF4-FFF2-40B4-BE49-F238E27FC236}">
                  <a16:creationId xmlns:a16="http://schemas.microsoft.com/office/drawing/2014/main" id="{EAC4BED5-09FA-8F93-8B63-DFBC2CAEFB57}"/>
                </a:ext>
              </a:extLst>
            </p:cNvPr>
            <p:cNvCxnSpPr>
              <a:cxnSpLocks/>
            </p:cNvCxnSpPr>
            <p:nvPr/>
          </p:nvCxnSpPr>
          <p:spPr>
            <a:xfrm>
              <a:off x="6893859" y="5319667"/>
              <a:ext cx="493059" cy="0"/>
            </a:xfrm>
            <a:prstGeom prst="straightConnector1">
              <a:avLst/>
            </a:prstGeom>
            <a:ln>
              <a:prstDash val="dash"/>
              <a:headEnd type="triangle"/>
              <a:tailEnd type="none"/>
            </a:ln>
          </p:spPr>
          <p:style>
            <a:lnRef idx="2">
              <a:schemeClr val="accent1"/>
            </a:lnRef>
            <a:fillRef idx="0">
              <a:schemeClr val="accent1"/>
            </a:fillRef>
            <a:effectRef idx="1">
              <a:schemeClr val="accent1"/>
            </a:effectRef>
            <a:fontRef idx="minor">
              <a:schemeClr val="tx1"/>
            </a:fontRef>
          </p:style>
        </p:cxnSp>
        <p:sp>
          <p:nvSpPr>
            <p:cNvPr id="47" name="文本框 28">
              <a:extLst>
                <a:ext uri="{FF2B5EF4-FFF2-40B4-BE49-F238E27FC236}">
                  <a16:creationId xmlns:a16="http://schemas.microsoft.com/office/drawing/2014/main" id="{776E5496-A72C-18F5-7231-F7816197E1C8}"/>
                </a:ext>
              </a:extLst>
            </p:cNvPr>
            <p:cNvSpPr txBox="1"/>
            <p:nvPr/>
          </p:nvSpPr>
          <p:spPr>
            <a:xfrm>
              <a:off x="6881531" y="5395755"/>
              <a:ext cx="59503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a:t>依赖</a:t>
              </a:r>
            </a:p>
          </p:txBody>
        </p:sp>
        <p:sp>
          <p:nvSpPr>
            <p:cNvPr id="48" name="文本框 47">
              <a:extLst>
                <a:ext uri="{FF2B5EF4-FFF2-40B4-BE49-F238E27FC236}">
                  <a16:creationId xmlns:a16="http://schemas.microsoft.com/office/drawing/2014/main" id="{8DB9194A-74FD-A6BC-5DFB-72D722998AF3}"/>
                </a:ext>
              </a:extLst>
            </p:cNvPr>
            <p:cNvSpPr txBox="1"/>
            <p:nvPr/>
          </p:nvSpPr>
          <p:spPr>
            <a:xfrm>
              <a:off x="2672179" y="3966455"/>
              <a:ext cx="1107996" cy="369332"/>
            </a:xfrm>
            <a:prstGeom prst="rect">
              <a:avLst/>
            </a:prstGeom>
            <a:noFill/>
          </p:spPr>
          <p:txBody>
            <a:bodyPr wrap="none" rtlCol="0">
              <a:spAutoFit/>
            </a:bodyPr>
            <a:lstStyle/>
            <a:p>
              <a:r>
                <a:rPr kumimoji="1" lang="zh-CN" altLang="en-US" b="1" dirty="0">
                  <a:solidFill>
                    <a:schemeClr val="bg1"/>
                  </a:solidFill>
                </a:rPr>
                <a:t>软件过程</a:t>
              </a:r>
            </a:p>
          </p:txBody>
        </p:sp>
        <p:sp>
          <p:nvSpPr>
            <p:cNvPr id="53" name="文本框 52">
              <a:extLst>
                <a:ext uri="{FF2B5EF4-FFF2-40B4-BE49-F238E27FC236}">
                  <a16:creationId xmlns:a16="http://schemas.microsoft.com/office/drawing/2014/main" id="{477A2CD8-D1F5-A316-5EAE-860E6192600C}"/>
                </a:ext>
              </a:extLst>
            </p:cNvPr>
            <p:cNvSpPr txBox="1"/>
            <p:nvPr/>
          </p:nvSpPr>
          <p:spPr>
            <a:xfrm>
              <a:off x="5082002" y="3966455"/>
              <a:ext cx="1107996" cy="369332"/>
            </a:xfrm>
            <a:prstGeom prst="rect">
              <a:avLst/>
            </a:prstGeom>
            <a:noFill/>
          </p:spPr>
          <p:txBody>
            <a:bodyPr wrap="none" rtlCol="0">
              <a:spAutoFit/>
            </a:bodyPr>
            <a:lstStyle/>
            <a:p>
              <a:r>
                <a:rPr kumimoji="1" lang="zh-CN" altLang="en-US" b="1" dirty="0">
                  <a:solidFill>
                    <a:schemeClr val="bg1"/>
                  </a:solidFill>
                </a:rPr>
                <a:t>软件产品</a:t>
              </a:r>
            </a:p>
          </p:txBody>
        </p:sp>
        <p:sp>
          <p:nvSpPr>
            <p:cNvPr id="54" name="文本框 47">
              <a:extLst>
                <a:ext uri="{FF2B5EF4-FFF2-40B4-BE49-F238E27FC236}">
                  <a16:creationId xmlns:a16="http://schemas.microsoft.com/office/drawing/2014/main" id="{8DB9194A-74FD-A6BC-5DFB-72D722998AF3}"/>
                </a:ext>
              </a:extLst>
            </p:cNvPr>
            <p:cNvSpPr txBox="1"/>
            <p:nvPr/>
          </p:nvSpPr>
          <p:spPr>
            <a:xfrm>
              <a:off x="7370964" y="3966455"/>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b="1" dirty="0">
                  <a:solidFill>
                    <a:schemeClr val="bg1"/>
                  </a:solidFill>
                </a:rPr>
                <a:t>产品效用</a:t>
              </a:r>
            </a:p>
          </p:txBody>
        </p:sp>
      </p:grpSp>
      <p:sp>
        <p:nvSpPr>
          <p:cNvPr id="83" name="矩形 82">
            <a:extLst>
              <a:ext uri="{FF2B5EF4-FFF2-40B4-BE49-F238E27FC236}">
                <a16:creationId xmlns:a16="http://schemas.microsoft.com/office/drawing/2014/main" id="{EB73D9DB-D538-8BB7-0C4D-968F47D070E0}"/>
              </a:ext>
            </a:extLst>
          </p:cNvPr>
          <p:cNvSpPr/>
          <p:nvPr/>
        </p:nvSpPr>
        <p:spPr>
          <a:xfrm>
            <a:off x="4742121" y="6038000"/>
            <a:ext cx="1107996"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内部度量</a:t>
            </a:r>
          </a:p>
        </p:txBody>
      </p:sp>
      <p:sp>
        <p:nvSpPr>
          <p:cNvPr id="84" name="矩形 83">
            <a:extLst>
              <a:ext uri="{FF2B5EF4-FFF2-40B4-BE49-F238E27FC236}">
                <a16:creationId xmlns:a16="http://schemas.microsoft.com/office/drawing/2014/main" id="{8EAAA5F5-EF93-B924-B8D2-5C2B57F9989F}"/>
              </a:ext>
            </a:extLst>
          </p:cNvPr>
          <p:cNvSpPr/>
          <p:nvPr/>
        </p:nvSpPr>
        <p:spPr>
          <a:xfrm>
            <a:off x="6247875" y="6043173"/>
            <a:ext cx="1107996"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外部度量</a:t>
            </a:r>
          </a:p>
        </p:txBody>
      </p:sp>
      <p:sp>
        <p:nvSpPr>
          <p:cNvPr id="85" name="矩形 84">
            <a:extLst>
              <a:ext uri="{FF2B5EF4-FFF2-40B4-BE49-F238E27FC236}">
                <a16:creationId xmlns:a16="http://schemas.microsoft.com/office/drawing/2014/main" id="{EBB30802-11D8-F028-560C-A63597FB52A3}"/>
              </a:ext>
            </a:extLst>
          </p:cNvPr>
          <p:cNvSpPr/>
          <p:nvPr/>
        </p:nvSpPr>
        <p:spPr>
          <a:xfrm>
            <a:off x="7740347" y="6046113"/>
            <a:ext cx="1569661"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在使用中度量</a:t>
            </a:r>
          </a:p>
        </p:txBody>
      </p:sp>
      <p:cxnSp>
        <p:nvCxnSpPr>
          <p:cNvPr id="86" name="直线箭头连接符 85">
            <a:extLst>
              <a:ext uri="{FF2B5EF4-FFF2-40B4-BE49-F238E27FC236}">
                <a16:creationId xmlns:a16="http://schemas.microsoft.com/office/drawing/2014/main" id="{375E67F7-EF4F-5F6D-E80B-0EB219033593}"/>
              </a:ext>
            </a:extLst>
          </p:cNvPr>
          <p:cNvCxnSpPr/>
          <p:nvPr/>
        </p:nvCxnSpPr>
        <p:spPr>
          <a:xfrm flipV="1">
            <a:off x="5250418" y="5691793"/>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87" name="直线箭头连接符 86">
            <a:extLst>
              <a:ext uri="{FF2B5EF4-FFF2-40B4-BE49-F238E27FC236}">
                <a16:creationId xmlns:a16="http://schemas.microsoft.com/office/drawing/2014/main" id="{5509D931-224A-0911-8A2E-90CB79262814}"/>
              </a:ext>
            </a:extLst>
          </p:cNvPr>
          <p:cNvCxnSpPr/>
          <p:nvPr/>
        </p:nvCxnSpPr>
        <p:spPr>
          <a:xfrm flipV="1">
            <a:off x="6817070" y="5660880"/>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88" name="直线箭头连接符 87">
            <a:extLst>
              <a:ext uri="{FF2B5EF4-FFF2-40B4-BE49-F238E27FC236}">
                <a16:creationId xmlns:a16="http://schemas.microsoft.com/office/drawing/2014/main" id="{137B2ABA-A6C3-A098-2C5A-A02CA5223164}"/>
              </a:ext>
            </a:extLst>
          </p:cNvPr>
          <p:cNvCxnSpPr/>
          <p:nvPr/>
        </p:nvCxnSpPr>
        <p:spPr>
          <a:xfrm flipV="1">
            <a:off x="8446503" y="5657888"/>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8CE02E53-7056-A32C-F80C-20564510D6B9}"/>
              </a:ext>
            </a:extLst>
          </p:cNvPr>
          <p:cNvSpPr/>
          <p:nvPr/>
        </p:nvSpPr>
        <p:spPr>
          <a:xfrm>
            <a:off x="3117212" y="6063324"/>
            <a:ext cx="1107996"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过程度量</a:t>
            </a:r>
          </a:p>
        </p:txBody>
      </p:sp>
      <p:cxnSp>
        <p:nvCxnSpPr>
          <p:cNvPr id="90" name="直线箭头连接符 89">
            <a:extLst>
              <a:ext uri="{FF2B5EF4-FFF2-40B4-BE49-F238E27FC236}">
                <a16:creationId xmlns:a16="http://schemas.microsoft.com/office/drawing/2014/main" id="{7A10D3BD-292D-7EA5-FEA9-525FA7C37BAF}"/>
              </a:ext>
            </a:extLst>
          </p:cNvPr>
          <p:cNvCxnSpPr/>
          <p:nvPr/>
        </p:nvCxnSpPr>
        <p:spPr>
          <a:xfrm flipV="1">
            <a:off x="3654425" y="5717116"/>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0900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673BC-BE0A-8788-6B30-1028161FEB5C}"/>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21380B6-B44B-D264-D35F-1A4DEE56B5A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4DDC08D-5BD1-CB2A-1A0A-B22D85FDCA3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8BCDDE4-13F5-FE1E-211F-456ECE2330A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商品环境背景下的质量</a:t>
            </a:r>
          </a:p>
        </p:txBody>
      </p:sp>
      <p:sp>
        <p:nvSpPr>
          <p:cNvPr id="5" name="日期占位符 4">
            <a:extLst>
              <a:ext uri="{FF2B5EF4-FFF2-40B4-BE49-F238E27FC236}">
                <a16:creationId xmlns:a16="http://schemas.microsoft.com/office/drawing/2014/main" id="{2E8AC282-15D9-BB70-D73F-D89F921EB55F}"/>
              </a:ext>
            </a:extLst>
          </p:cNvPr>
          <p:cNvSpPr>
            <a:spLocks noGrp="1"/>
          </p:cNvSpPr>
          <p:nvPr>
            <p:ph type="dt" sz="half" idx="10"/>
          </p:nvPr>
        </p:nvSpPr>
        <p:spPr>
          <a:xfrm>
            <a:off x="838200" y="6492872"/>
            <a:ext cx="2743200" cy="365125"/>
          </a:xfrm>
        </p:spPr>
        <p:txBody>
          <a:bodyPr/>
          <a:lstStyle/>
          <a:p>
            <a:fld id="{E4C2CF94-821F-194A-BC37-ED2010A58F59}" type="datetime1">
              <a:rPr kumimoji="1" lang="zh-CN" altLang="en-US" smtClean="0">
                <a:solidFill>
                  <a:schemeClr val="bg1"/>
                </a:solidFill>
              </a:rPr>
              <a:t>2024/9/12</a:t>
            </a:fld>
            <a:endParaRPr kumimoji="1" lang="zh-CN" altLang="en-US" dirty="0">
              <a:solidFill>
                <a:schemeClr val="bg1"/>
              </a:solidFill>
            </a:endParaRPr>
          </a:p>
        </p:txBody>
      </p:sp>
      <p:sp>
        <p:nvSpPr>
          <p:cNvPr id="6" name="页脚占位符 5">
            <a:extLst>
              <a:ext uri="{FF2B5EF4-FFF2-40B4-BE49-F238E27FC236}">
                <a16:creationId xmlns:a16="http://schemas.microsoft.com/office/drawing/2014/main" id="{EC48ED3A-E9E8-CF2C-88D0-B40C56AB8935}"/>
              </a:ext>
            </a:extLst>
          </p:cNvPr>
          <p:cNvSpPr>
            <a:spLocks noGrp="1"/>
          </p:cNvSpPr>
          <p:nvPr>
            <p:ph type="ftr" sz="quarter" idx="11"/>
          </p:nvPr>
        </p:nvSpPr>
        <p:spPr>
          <a:xfrm>
            <a:off x="4038600" y="6492873"/>
            <a:ext cx="4114800" cy="365125"/>
          </a:xfrm>
        </p:spPr>
        <p:txBody>
          <a:bodyPr/>
          <a:lstStyle/>
          <a:p>
            <a:r>
              <a:rPr kumimoji="1" lang="en-US" altLang="zh-CN" dirty="0">
                <a:solidFill>
                  <a:schemeClr val="bg1"/>
                </a:solidFill>
              </a:rPr>
              <a:t>2024</a:t>
            </a:r>
            <a:r>
              <a:rPr kumimoji="1" lang="zh-CN" altLang="en-US" dirty="0">
                <a:solidFill>
                  <a:schemeClr val="bg1"/>
                </a:solidFill>
              </a:rPr>
              <a:t>秋，软件设计与体系结构</a:t>
            </a:r>
          </a:p>
        </p:txBody>
      </p:sp>
      <p:sp>
        <p:nvSpPr>
          <p:cNvPr id="7" name="灯片编号占位符 6">
            <a:extLst>
              <a:ext uri="{FF2B5EF4-FFF2-40B4-BE49-F238E27FC236}">
                <a16:creationId xmlns:a16="http://schemas.microsoft.com/office/drawing/2014/main" id="{493FB21B-059C-8DF2-9705-10DD14CB4044}"/>
              </a:ext>
            </a:extLst>
          </p:cNvPr>
          <p:cNvSpPr>
            <a:spLocks noGrp="1"/>
          </p:cNvSpPr>
          <p:nvPr>
            <p:ph type="sldNum" sz="quarter" idx="12"/>
          </p:nvPr>
        </p:nvSpPr>
        <p:spPr>
          <a:xfrm>
            <a:off x="8610600" y="6485074"/>
            <a:ext cx="2743200" cy="365125"/>
          </a:xfrm>
        </p:spPr>
        <p:txBody>
          <a:bodyPr/>
          <a:lstStyle/>
          <a:p>
            <a:fld id="{CE4DB412-8034-E14D-81D5-D45E190EBA3C}" type="slidenum">
              <a:rPr kumimoji="1" lang="zh-CN" altLang="en-US" smtClean="0">
                <a:solidFill>
                  <a:schemeClr val="bg1"/>
                </a:solidFill>
              </a:rPr>
              <a:t>9</a:t>
            </a:fld>
            <a:endParaRPr kumimoji="1" lang="zh-CN" altLang="en-US" dirty="0">
              <a:solidFill>
                <a:schemeClr val="bg1"/>
              </a:solidFill>
            </a:endParaRPr>
          </a:p>
        </p:txBody>
      </p:sp>
      <p:pic>
        <p:nvPicPr>
          <p:cNvPr id="9" name="图片 8" descr="徽标&#10;&#10;描述已自动生成">
            <a:extLst>
              <a:ext uri="{FF2B5EF4-FFF2-40B4-BE49-F238E27FC236}">
                <a16:creationId xmlns:a16="http://schemas.microsoft.com/office/drawing/2014/main" id="{1F250373-403E-7C08-E7CB-4213B88A99B7}"/>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C56B0B07-D6D7-5487-9C7E-21F901FD6F7E}"/>
              </a:ext>
            </a:extLst>
          </p:cNvPr>
          <p:cNvSpPr txBox="1"/>
          <p:nvPr/>
        </p:nvSpPr>
        <p:spPr>
          <a:xfrm>
            <a:off x="641635" y="952012"/>
            <a:ext cx="10712163" cy="959686"/>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000" dirty="0"/>
              <a:t>软件质量的重要性毋庸置疑。但是，是不是软件质量越高就越好？</a:t>
            </a:r>
            <a:endParaRPr kumimoji="1" lang="en-US" altLang="zh-CN" sz="2000" dirty="0"/>
          </a:p>
          <a:p>
            <a:pPr marL="342900" indent="-342900">
              <a:lnSpc>
                <a:spcPct val="150000"/>
              </a:lnSpc>
              <a:buClr>
                <a:srgbClr val="C00000"/>
              </a:buClr>
              <a:buFont typeface="Wingdings" pitchFamily="2" charset="2"/>
              <a:buChar char="p"/>
            </a:pPr>
            <a:r>
              <a:rPr kumimoji="1" lang="zh-CN" altLang="en-US" sz="2000" dirty="0"/>
              <a:t>软件产品是否应该追求“零缺陷”？</a:t>
            </a:r>
            <a:endParaRPr kumimoji="1" lang="en-US" altLang="zh-CN" sz="2000" dirty="0"/>
          </a:p>
        </p:txBody>
      </p:sp>
      <p:sp>
        <p:nvSpPr>
          <p:cNvPr id="16" name="文本框 15">
            <a:extLst>
              <a:ext uri="{FF2B5EF4-FFF2-40B4-BE49-F238E27FC236}">
                <a16:creationId xmlns:a16="http://schemas.microsoft.com/office/drawing/2014/main" id="{2D5AF3D3-1248-FDD7-AF5A-FF1E62FEC49B}"/>
              </a:ext>
            </a:extLst>
          </p:cNvPr>
          <p:cNvSpPr txBox="1"/>
          <p:nvPr/>
        </p:nvSpPr>
        <p:spPr>
          <a:xfrm>
            <a:off x="2136006" y="2197855"/>
            <a:ext cx="9217792" cy="1015663"/>
          </a:xfrm>
          <a:prstGeom prst="rect">
            <a:avLst/>
          </a:prstGeom>
          <a:solidFill>
            <a:schemeClr val="accent2">
              <a:lumMod val="20000"/>
              <a:lumOff val="80000"/>
            </a:schemeClr>
          </a:solidFill>
        </p:spPr>
        <p:txBody>
          <a:bodyPr wrap="square" rtlCol="0">
            <a:spAutoFit/>
          </a:bodyPr>
          <a:lstStyle/>
          <a:p>
            <a:r>
              <a:rPr lang="zh-CN" altLang="en-US" sz="2000" dirty="0">
                <a:solidFill>
                  <a:srgbClr val="0018C0"/>
                </a:solidFill>
                <a:effectLst/>
                <a:latin typeface="+mn-ea"/>
              </a:rPr>
              <a:t>举例：</a:t>
            </a:r>
            <a:r>
              <a:rPr lang="zh-CN" altLang="en-US" sz="2000" dirty="0">
                <a:solidFill>
                  <a:srgbClr val="000000"/>
                </a:solidFill>
                <a:effectLst/>
                <a:latin typeface="+mn-ea"/>
              </a:rPr>
              <a:t>在航天器发射之前，只要发现任何异常，就会立即取消发射指令，直到异</a:t>
            </a:r>
          </a:p>
          <a:p>
            <a:r>
              <a:rPr lang="zh-CN" altLang="en-US" sz="2000" dirty="0">
                <a:solidFill>
                  <a:srgbClr val="000000"/>
                </a:solidFill>
                <a:effectLst/>
                <a:latin typeface="+mn-ea"/>
              </a:rPr>
              <a:t>常被消除为止。前苏联甚至做得更过分，许多重大武器系统的负责人都签了生死</a:t>
            </a:r>
          </a:p>
          <a:p>
            <a:r>
              <a:rPr lang="zh-CN" altLang="en-US" sz="2000" dirty="0">
                <a:solidFill>
                  <a:srgbClr val="000000"/>
                </a:solidFill>
                <a:effectLst/>
                <a:latin typeface="+mn-ea"/>
              </a:rPr>
              <a:t>状，系统研制成功则获得英雄勋章，失败则被枪毙。</a:t>
            </a:r>
          </a:p>
        </p:txBody>
      </p:sp>
      <p:pic>
        <p:nvPicPr>
          <p:cNvPr id="1026" name="Picture 2" descr="苏联火箭 的图像结果">
            <a:extLst>
              <a:ext uri="{FF2B5EF4-FFF2-40B4-BE49-F238E27FC236}">
                <a16:creationId xmlns:a16="http://schemas.microsoft.com/office/drawing/2014/main" id="{1FA4B83B-B144-61B2-0DCF-A4C09808A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34" y="2181279"/>
            <a:ext cx="1366459" cy="101052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7011CFAD-1282-FDD2-276E-AD36ABDECF46}"/>
              </a:ext>
            </a:extLst>
          </p:cNvPr>
          <p:cNvSpPr txBox="1"/>
          <p:nvPr/>
        </p:nvSpPr>
        <p:spPr>
          <a:xfrm>
            <a:off x="2136006" y="3429000"/>
            <a:ext cx="9217792" cy="1015663"/>
          </a:xfrm>
          <a:prstGeom prst="rect">
            <a:avLst/>
          </a:prstGeom>
          <a:solidFill>
            <a:schemeClr val="accent2">
              <a:lumMod val="20000"/>
              <a:lumOff val="80000"/>
            </a:schemeClr>
          </a:solidFill>
        </p:spPr>
        <p:txBody>
          <a:bodyPr wrap="square" rtlCol="0">
            <a:spAutoFit/>
          </a:bodyPr>
          <a:lstStyle/>
          <a:p>
            <a:r>
              <a:rPr lang="zh-CN" altLang="en-US" sz="2000" dirty="0">
                <a:solidFill>
                  <a:srgbClr val="000000"/>
                </a:solidFill>
                <a:effectLst/>
                <a:latin typeface="+mn-ea"/>
              </a:rPr>
              <a:t>许多互联网软件（例如新浪微博、百度导航等）在产品仍然存在一定缺陷的情况</a:t>
            </a:r>
          </a:p>
          <a:p>
            <a:r>
              <a:rPr lang="zh-CN" altLang="en-US" sz="2000" dirty="0">
                <a:solidFill>
                  <a:srgbClr val="000000"/>
                </a:solidFill>
                <a:effectLst/>
                <a:latin typeface="+mn-ea"/>
              </a:rPr>
              <a:t>下就发布上线，之后再不断更新版本修复已有的缺陷。这种系统为什么不像航天</a:t>
            </a:r>
          </a:p>
          <a:p>
            <a:r>
              <a:rPr lang="zh-CN" altLang="en-US" sz="2000" dirty="0">
                <a:solidFill>
                  <a:srgbClr val="000000"/>
                </a:solidFill>
                <a:effectLst/>
                <a:latin typeface="+mn-ea"/>
              </a:rPr>
              <a:t>系统一样，在发布前应修改所发现的任何缺陷？</a:t>
            </a:r>
          </a:p>
        </p:txBody>
      </p:sp>
      <p:pic>
        <p:nvPicPr>
          <p:cNvPr id="24" name="图片 23" descr="卡通画&#10;&#10;描述已自动生成">
            <a:extLst>
              <a:ext uri="{FF2B5EF4-FFF2-40B4-BE49-F238E27FC236}">
                <a16:creationId xmlns:a16="http://schemas.microsoft.com/office/drawing/2014/main" id="{7103D738-616D-1916-1F69-B1E81FD7B1CE}"/>
              </a:ext>
            </a:extLst>
          </p:cNvPr>
          <p:cNvPicPr>
            <a:picLocks noChangeAspect="1"/>
          </p:cNvPicPr>
          <p:nvPr/>
        </p:nvPicPr>
        <p:blipFill>
          <a:blip r:embed="rId4"/>
          <a:stretch>
            <a:fillRect/>
          </a:stretch>
        </p:blipFill>
        <p:spPr>
          <a:xfrm>
            <a:off x="696213" y="3437082"/>
            <a:ext cx="1257300" cy="1079500"/>
          </a:xfrm>
          <a:prstGeom prst="rect">
            <a:avLst/>
          </a:prstGeom>
        </p:spPr>
      </p:pic>
      <p:sp>
        <p:nvSpPr>
          <p:cNvPr id="33" name="文本框 32">
            <a:extLst>
              <a:ext uri="{FF2B5EF4-FFF2-40B4-BE49-F238E27FC236}">
                <a16:creationId xmlns:a16="http://schemas.microsoft.com/office/drawing/2014/main" id="{C886D57B-9522-207B-8DAE-1E8404604B6B}"/>
              </a:ext>
            </a:extLst>
          </p:cNvPr>
          <p:cNvSpPr txBox="1"/>
          <p:nvPr/>
        </p:nvSpPr>
        <p:spPr>
          <a:xfrm>
            <a:off x="641634" y="4761864"/>
            <a:ext cx="10712163" cy="1354217"/>
          </a:xfrm>
          <a:prstGeom prst="rect">
            <a:avLst/>
          </a:prstGeom>
          <a:noFill/>
        </p:spPr>
        <p:txBody>
          <a:bodyPr wrap="square">
            <a:spAutoFit/>
          </a:bodyPr>
          <a:lstStyle/>
          <a:p>
            <a:pPr marL="285750" indent="-285750">
              <a:spcAft>
                <a:spcPts val="1200"/>
              </a:spcAft>
              <a:buClr>
                <a:srgbClr val="C00000"/>
              </a:buClr>
              <a:buFont typeface="Arial" panose="020B0604020202020204" pitchFamily="34" charset="0"/>
              <a:buChar char="•"/>
            </a:pPr>
            <a:r>
              <a:rPr lang="zh-CN" altLang="en-US" dirty="0">
                <a:solidFill>
                  <a:srgbClr val="000000"/>
                </a:solidFill>
                <a:effectLst/>
                <a:latin typeface="+mn-ea"/>
              </a:rPr>
              <a:t>为了提高用户对产品的满意度，企业必须提高产品的质量，但是不可能为了追求完美的质量而不惜一切代价。当企业为提高质量所付出的代价超过收益时，这个产品就没有商业价值了。</a:t>
            </a:r>
            <a:endParaRPr lang="en-US" altLang="zh-CN" dirty="0">
              <a:solidFill>
                <a:srgbClr val="000000"/>
              </a:solidFill>
              <a:effectLst/>
              <a:latin typeface="+mn-ea"/>
            </a:endParaRPr>
          </a:p>
          <a:p>
            <a:pPr marL="285750" indent="-285750">
              <a:spcAft>
                <a:spcPts val="1200"/>
              </a:spcAft>
              <a:buClr>
                <a:srgbClr val="C00000"/>
              </a:buClr>
              <a:buFont typeface="Arial" panose="020B0604020202020204" pitchFamily="34" charset="0"/>
              <a:buChar char="•"/>
            </a:pPr>
            <a:r>
              <a:rPr lang="zh-CN" altLang="en-US" dirty="0">
                <a:solidFill>
                  <a:srgbClr val="000000"/>
                </a:solidFill>
                <a:effectLst/>
                <a:latin typeface="+mn-ea"/>
              </a:rPr>
              <a:t>企业必须权衡质量、效率和成本三个因素，产品质量太低了或者太高了，都不好。理想的质量目标不是“零缺陷”，而是恰好让广大用户满意，并且将提高质量所付出的代价控制在规定的预算之内。</a:t>
            </a:r>
          </a:p>
        </p:txBody>
      </p:sp>
    </p:spTree>
    <p:extLst>
      <p:ext uri="{BB962C8B-B14F-4D97-AF65-F5344CB8AC3E}">
        <p14:creationId xmlns:p14="http://schemas.microsoft.com/office/powerpoint/2010/main" val="340959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Office 主题​​">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1505</TotalTime>
  <Words>5335</Words>
  <Application>Microsoft Macintosh PowerPoint</Application>
  <PresentationFormat>宽屏</PresentationFormat>
  <Paragraphs>1023</Paragraphs>
  <Slides>65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65</vt:i4>
      </vt:variant>
    </vt:vector>
  </HeadingPairs>
  <TitlesOfParts>
    <vt:vector size="75" baseType="lpstr">
      <vt:lpstr>等线</vt:lpstr>
      <vt:lpstr>STXingkai</vt:lpstr>
      <vt:lpstr>Microsoft YaHei</vt:lpstr>
      <vt:lpstr>Arial</vt:lpstr>
      <vt:lpstr>Consolas</vt:lpstr>
      <vt:lpstr>Helvetica</vt:lpstr>
      <vt:lpstr>Times New Roman</vt:lpstr>
      <vt:lpstr>Verdana</vt:lpstr>
      <vt:lpstr>Wingdings</vt:lpstr>
      <vt:lpstr>Office 主题​​</vt:lpstr>
      <vt:lpstr>软件设计和体系结构</vt:lpstr>
      <vt:lpstr>软件质量</vt:lpstr>
      <vt:lpstr>什么是好的软件</vt:lpstr>
      <vt:lpstr>什么是好的软件</vt:lpstr>
      <vt:lpstr>产品的质量</vt:lpstr>
      <vt:lpstr>产品质量度量模型</vt:lpstr>
      <vt:lpstr>案例分析</vt:lpstr>
      <vt:lpstr>过程的质量</vt:lpstr>
      <vt:lpstr>商品环境背景下的质量</vt:lpstr>
      <vt:lpstr>软件工程涉及的人员</vt:lpstr>
      <vt:lpstr>过程</vt:lpstr>
      <vt:lpstr>软件工程学科发展</vt:lpstr>
      <vt:lpstr>过程</vt:lpstr>
      <vt:lpstr>软件开发过程</vt:lpstr>
      <vt:lpstr>软件开发过程</vt:lpstr>
      <vt:lpstr>典型软件开发活动</vt:lpstr>
      <vt:lpstr>典型软件开发活动</vt:lpstr>
      <vt:lpstr>典型软件开发活动</vt:lpstr>
      <vt:lpstr>典型软件开发活动</vt:lpstr>
      <vt:lpstr>典型软件开发活动</vt:lpstr>
      <vt:lpstr>典型软件开发活动</vt:lpstr>
      <vt:lpstr>典型软件开发活动</vt:lpstr>
      <vt:lpstr>软件过程模型</vt:lpstr>
      <vt:lpstr>软件过程模型：瀑布模型</vt:lpstr>
      <vt:lpstr>软件过程模型：瀑布模型</vt:lpstr>
      <vt:lpstr>软件过程模型：瀑布模型</vt:lpstr>
      <vt:lpstr>软件过程模型：瀑布模型</vt:lpstr>
      <vt:lpstr>软件过程模型：瀑布模型</vt:lpstr>
      <vt:lpstr>软件过程模型：原型化模型</vt:lpstr>
      <vt:lpstr>软件过程模型：原型化模型</vt:lpstr>
      <vt:lpstr>软件过程模型：原型化模型</vt:lpstr>
      <vt:lpstr>软件过程模型：可操作规格说明</vt:lpstr>
      <vt:lpstr>软件过程模型：可转换规格说明</vt:lpstr>
      <vt:lpstr>软件过程模型：阶段化开发</vt:lpstr>
      <vt:lpstr>软件过程模型：阶段化开发</vt:lpstr>
      <vt:lpstr>软件过程模型：阶段化开发</vt:lpstr>
      <vt:lpstr>软件过程模型：阶段化开发</vt:lpstr>
      <vt:lpstr>软件过程模型：阶段化开发</vt:lpstr>
      <vt:lpstr>案例分析</vt:lpstr>
      <vt:lpstr>案例分析</vt:lpstr>
      <vt:lpstr>案例分析</vt:lpstr>
      <vt:lpstr>案例分析</vt:lpstr>
      <vt:lpstr>案例分析</vt:lpstr>
      <vt:lpstr>软件开发之道</vt:lpstr>
      <vt:lpstr>互联网时代的软件开发</vt:lpstr>
      <vt:lpstr>敏捷开发方法</vt:lpstr>
      <vt:lpstr>敏捷方法：适应而非预测</vt:lpstr>
      <vt:lpstr>敏捷宣言（Agile Alliance 2001）</vt:lpstr>
      <vt:lpstr>敏捷宣言（Agile Alliance 2001）</vt:lpstr>
      <vt:lpstr>传统开发 vs. 敏捷开发</vt:lpstr>
      <vt:lpstr>传统开发 vs. 敏捷开发</vt:lpstr>
      <vt:lpstr>传统开发 vs. 敏捷开发</vt:lpstr>
      <vt:lpstr>传统开发 vs. 敏捷开发</vt:lpstr>
      <vt:lpstr>Scrum框架</vt:lpstr>
      <vt:lpstr>Scrum框架</vt:lpstr>
      <vt:lpstr>敏捷开发应用</vt:lpstr>
      <vt:lpstr>过程建模方法</vt:lpstr>
      <vt:lpstr>静态建模：Lai表示法</vt:lpstr>
      <vt:lpstr>静态建模：Lai表示法</vt:lpstr>
      <vt:lpstr>静态建模：Lai表示法</vt:lpstr>
      <vt:lpstr>静态建模：Lai表示法</vt:lpstr>
      <vt:lpstr>动态建模：系统动力学</vt:lpstr>
      <vt:lpstr>过程建模工具和技术的特性（Curtis，Kellner and Over 1992）</vt:lpstr>
      <vt:lpstr>Ariane 5软件的复用过程</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软件设计和体系结构</dc:title>
  <dc:creator>晓川 王</dc:creator>
  <cp:lastModifiedBy>晓川 王</cp:lastModifiedBy>
  <cp:revision>5</cp:revision>
  <dcterms:created xsi:type="dcterms:W3CDTF">2024-08-04T07:13:20Z</dcterms:created>
  <dcterms:modified xsi:type="dcterms:W3CDTF">2024-09-12T02:07:02Z</dcterms:modified>
</cp:coreProperties>
</file>